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52" r:id="rId4"/>
  </p:sldMasterIdLst>
  <p:notesMasterIdLst>
    <p:notesMasterId r:id="rId24"/>
  </p:notesMasterIdLst>
  <p:handoutMasterIdLst>
    <p:handoutMasterId r:id="rId25"/>
  </p:handoutMasterIdLst>
  <p:sldIdLst>
    <p:sldId id="2561" r:id="rId5"/>
    <p:sldId id="2562" r:id="rId6"/>
    <p:sldId id="2563" r:id="rId7"/>
    <p:sldId id="2564" r:id="rId8"/>
    <p:sldId id="2565" r:id="rId9"/>
    <p:sldId id="2566" r:id="rId10"/>
    <p:sldId id="2567" r:id="rId11"/>
    <p:sldId id="2568" r:id="rId12"/>
    <p:sldId id="2569" r:id="rId13"/>
    <p:sldId id="2570" r:id="rId14"/>
    <p:sldId id="2580" r:id="rId15"/>
    <p:sldId id="2571" r:id="rId16"/>
    <p:sldId id="2572" r:id="rId17"/>
    <p:sldId id="2573" r:id="rId18"/>
    <p:sldId id="2574" r:id="rId19"/>
    <p:sldId id="2575" r:id="rId20"/>
    <p:sldId id="2576" r:id="rId21"/>
    <p:sldId id="2577" r:id="rId22"/>
    <p:sldId id="2578"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Retrieval-Augmented Generation (RAG)" id="{C75E0841-8EBF-40D3-A388-1F587E7D52F4}">
          <p14:sldIdLst>
            <p14:sldId id="2561"/>
          </p14:sldIdLst>
        </p14:section>
        <p14:section name="Introduction to RAG" id="{2A219C29-7C59-4869-BD80-37BAAFDA7B55}">
          <p14:sldIdLst>
            <p14:sldId id="2562"/>
            <p14:sldId id="2563"/>
            <p14:sldId id="2564"/>
          </p14:sldIdLst>
        </p14:section>
        <p14:section name="Types and Techniques" id="{9A5F0A97-CE7C-4B9A-9C8B-DE6F1672BF9F}">
          <p14:sldIdLst>
            <p14:sldId id="2565"/>
            <p14:sldId id="2566"/>
            <p14:sldId id="2567"/>
          </p14:sldIdLst>
        </p14:section>
        <p14:section name="Why RAG and Core Components" id="{402652A4-5281-46F7-A679-77F907A2E17B}">
          <p14:sldIdLst>
            <p14:sldId id="2568"/>
            <p14:sldId id="2569"/>
            <p14:sldId id="2570"/>
            <p14:sldId id="2580"/>
          </p14:sldIdLst>
        </p14:section>
        <p14:section name="Advanced Features and Libraries" id="{8BD8AB27-441F-4B23-9282-33BE66E976B1}">
          <p14:sldIdLst>
            <p14:sldId id="2571"/>
            <p14:sldId id="2572"/>
            <p14:sldId id="2573"/>
          </p14:sldIdLst>
        </p14:section>
        <p14:section name="LLM Backend and Graph RAG" id="{9140866D-B4D1-4096-93A7-54ACC65D8049}">
          <p14:sldIdLst>
            <p14:sldId id="2574"/>
            <p14:sldId id="2575"/>
            <p14:sldId id="2576"/>
          </p14:sldIdLst>
        </p14:section>
        <p14:section name="References" id="{E52113CB-F39C-4E88-BCE1-075529571821}">
          <p14:sldIdLst>
            <p14:sldId id="2577"/>
            <p14:sldId id="2578"/>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EF39A418-C943-DD85-ADF2-615A2809C342}" name="Michaele Watts" initials="mlw" userId="Michaele Watts" providerId="None"/>
  <p188:author id="{9941987A-41B7-49AC-EE6E-03F2D0BD95BA}" name="Daria Naidenov" initials="DN" userId="S::danaidenov@microsoft.com::ab38ab5f-bdf0-4774-ae5a-d2782abb2027" providerId="AD"/>
  <p188:author id="{05079B93-9652-6626-7181-414354FAD15D}" name="Sher Dionisio" initials="SD" userId="Sher Dionisio" providerId="None"/>
  <p188:author id="{85E8F9B2-02AC-6F6E-F5B6-AF53ED8A8312}" name="Lauren Weldy (ALLEGIS GROUP HOLDINGS INC)" initials="LW" userId="S::v-laweldy@microsoft.com::63f3cce1-6527-43d1-991c-7e8015c8c708"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DDBD9"/>
    <a:srgbClr val="FFE6D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17E4CA5-92AC-48CE-9573-A359459A63AB}" v="21" dt="2025-11-30T11:29:04.248"/>
    <p1510:client id="{EBF7C99D-1462-F5EE-D8C3-31E80CE020A0}" v="108" dt="2025-11-30T12:07:27.70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1" d="100"/>
          <a:sy n="111" d="100"/>
        </p:scale>
        <p:origin x="558" y="96"/>
      </p:cViewPr>
      <p:guideLst>
        <p:guide orient="horz" pos="2160"/>
        <p:guide pos="384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 Id="rId30" Type="http://schemas.microsoft.com/office/2015/10/relationships/revisionInfo" Target="revisionInfo.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FFB14B2-CD52-9E84-B3E7-49A90F3A72A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76DAE5F9-C39F-2ECF-0C06-D0122807D4B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223FF85-4E34-4546-B772-76DFA4A6051B}" type="datetimeFigureOut">
              <a:rPr lang="en-US" smtClean="0"/>
              <a:t>12/9/2025</a:t>
            </a:fld>
            <a:endParaRPr lang="en-US"/>
          </a:p>
        </p:txBody>
      </p:sp>
      <p:sp>
        <p:nvSpPr>
          <p:cNvPr id="4" name="Footer Placeholder 3">
            <a:extLst>
              <a:ext uri="{FF2B5EF4-FFF2-40B4-BE49-F238E27FC236}">
                <a16:creationId xmlns:a16="http://schemas.microsoft.com/office/drawing/2014/main" id="{D37F3243-F9C0-85BE-2E9C-191F612CFE8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6CEBE2E3-8654-B63F-B7D6-9549069476A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1BF7180-4EDD-4E08-9775-7398C11D66ED}" type="slidenum">
              <a:rPr lang="en-US" smtClean="0"/>
              <a:t>‹#›</a:t>
            </a:fld>
            <a:endParaRPr lang="en-US"/>
          </a:p>
        </p:txBody>
      </p:sp>
    </p:spTree>
    <p:extLst>
      <p:ext uri="{BB962C8B-B14F-4D97-AF65-F5344CB8AC3E}">
        <p14:creationId xmlns:p14="http://schemas.microsoft.com/office/powerpoint/2010/main" val="28121430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B5CC398-6116-4BD2-9FAD-9822FDA158BE}" type="datetimeFigureOut">
              <a:rPr lang="en-US" smtClean="0"/>
              <a:t>12/8/2025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8EFF46E-6B43-41F9-9272-B566D03A251C}" type="slidenum">
              <a:rPr lang="en-US" smtClean="0"/>
              <a:t>‹#›</a:t>
            </a:fld>
            <a:endParaRPr lang="en-US"/>
          </a:p>
        </p:txBody>
      </p:sp>
    </p:spTree>
    <p:extLst>
      <p:ext uri="{BB962C8B-B14F-4D97-AF65-F5344CB8AC3E}">
        <p14:creationId xmlns:p14="http://schemas.microsoft.com/office/powerpoint/2010/main" val="19164409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r>
              <a:rPr lang="en-US"/>
              <a:t>AI-generated content may be incorrect.
---
</a:t>
            </a:r>
          </a:p>
        </p:txBody>
      </p:sp>
      <p:sp>
        <p:nvSpPr>
          <p:cNvPr id="4" name="Slide Number Placeholder 3"/>
          <p:cNvSpPr>
            <a:spLocks noGrp="1"/>
          </p:cNvSpPr>
          <p:nvPr>
            <p:ph type="sldNum" sz="quarter" idx="5"/>
          </p:nvPr>
        </p:nvSpPr>
        <p:spPr/>
        <p:txBody>
          <a:bodyPr/>
          <a:lstStyle/>
          <a:p>
            <a:fld id="{38EFF46E-6B43-41F9-9272-B566D03A251C}" type="slidenum">
              <a:rPr lang="en-US" smtClean="0"/>
              <a:t>1</a:t>
            </a:fld>
            <a:endParaRPr lang="en-US"/>
          </a:p>
        </p:txBody>
      </p:sp>
    </p:spTree>
    <p:extLst>
      <p:ext uri="{BB962C8B-B14F-4D97-AF65-F5344CB8AC3E}">
        <p14:creationId xmlns:p14="http://schemas.microsoft.com/office/powerpoint/2010/main" val="39376074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r>
              <a:rPr lang="en-US"/>
              <a:t>
Databases and vector stores form the backbone of RAG systems. Structured databases like Postgres are used for relational data, offering robust querying and transaction support. NoSQL databases provide flexibility for handling semi-structured or unstructured data, making them suitable for dynamic content. Vector stores, such as Qdrant, specialize in storing and retrieving high-dimensional embeddings for semantic search. Qdrant is optimized for similarity search and supports features like filtering and hybrid queries. These storage solutions enable efficient retrieval of relevant context, ensuring that the generative model receives accurate and comprehensive information. The choice of database depends on the nature of the data and the retrieval requirements of the application.</a:t>
            </a:r>
          </a:p>
        </p:txBody>
      </p:sp>
      <p:sp>
        <p:nvSpPr>
          <p:cNvPr id="4" name="Slide Number Placeholder 3"/>
          <p:cNvSpPr>
            <a:spLocks noGrp="1"/>
          </p:cNvSpPr>
          <p:nvPr>
            <p:ph type="sldNum" sz="quarter" idx="5"/>
          </p:nvPr>
        </p:nvSpPr>
        <p:spPr/>
        <p:txBody>
          <a:bodyPr/>
          <a:lstStyle/>
          <a:p>
            <a:fld id="{38EFF46E-6B43-41F9-9272-B566D03A251C}" type="slidenum">
              <a:rPr lang="en-US" smtClean="0"/>
              <a:t>10</a:t>
            </a:fld>
            <a:endParaRPr lang="en-US"/>
          </a:p>
        </p:txBody>
      </p:sp>
    </p:spTree>
    <p:extLst>
      <p:ext uri="{BB962C8B-B14F-4D97-AF65-F5344CB8AC3E}">
        <p14:creationId xmlns:p14="http://schemas.microsoft.com/office/powerpoint/2010/main" val="16637519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3F5DA1-EA07-855D-92F3-E07B2E16481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D1D5B11-6453-013B-34E6-B4962166EC5C}"/>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8DDEDE10-4B52-5F2E-EA6E-EFF8EE74E8A9}"/>
              </a:ext>
            </a:extLst>
          </p:cNvPr>
          <p:cNvSpPr>
            <a:spLocks noGrp="1"/>
          </p:cNvSpPr>
          <p:nvPr>
            <p:ph type="body" idx="1"/>
          </p:nvPr>
        </p:nvSpPr>
        <p:spPr/>
        <p:txBody>
          <a:bodyPr/>
          <a:lstStyle/>
          <a:p>
            <a:r>
              <a:rPr lang="en-US"/>
              <a:t>
The primary motivation for using RAG is to enhance the performance and reliability of large language models. Traditional LLMs are limited by their static training data, which can lead to outdated or incorrect responses. RAG mitigates these issues by incorporating real-time retrieval, ensuring that generated outputs are grounded in current and relevant information. This reduces hallucinations, improves factual accuracy, and enables domain-specific customization. RAG also supports compliance with regulatory requirements by providing traceable sources for generated content. Furthermore, it allows organizations to leverage proprietary data securely, integrating internal knowledge bases with generative AI capabilities. These benefits make RAG indispensable for applications in customer support, research, and enterprise solutions.</a:t>
            </a:r>
          </a:p>
        </p:txBody>
      </p:sp>
      <p:sp>
        <p:nvSpPr>
          <p:cNvPr id="4" name="Slide Number Placeholder 3">
            <a:extLst>
              <a:ext uri="{FF2B5EF4-FFF2-40B4-BE49-F238E27FC236}">
                <a16:creationId xmlns:a16="http://schemas.microsoft.com/office/drawing/2014/main" id="{3990BFF7-62C9-D079-B46D-6D6E2D91FC9D}"/>
              </a:ext>
            </a:extLst>
          </p:cNvPr>
          <p:cNvSpPr>
            <a:spLocks noGrp="1"/>
          </p:cNvSpPr>
          <p:nvPr>
            <p:ph type="sldNum" sz="quarter" idx="5"/>
          </p:nvPr>
        </p:nvSpPr>
        <p:spPr/>
        <p:txBody>
          <a:bodyPr/>
          <a:lstStyle/>
          <a:p>
            <a:fld id="{38EFF46E-6B43-41F9-9272-B566D03A251C}" type="slidenum">
              <a:rPr lang="en-US" smtClean="0"/>
              <a:t>11</a:t>
            </a:fld>
            <a:endParaRPr lang="en-US"/>
          </a:p>
        </p:txBody>
      </p:sp>
    </p:spTree>
    <p:extLst>
      <p:ext uri="{BB962C8B-B14F-4D97-AF65-F5344CB8AC3E}">
        <p14:creationId xmlns:p14="http://schemas.microsoft.com/office/powerpoint/2010/main" val="4397005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r>
              <a:rPr lang="en-US"/>
              <a:t>Function Calling and Tool Integration, Libraries for RAG</a:t>
            </a:r>
          </a:p>
        </p:txBody>
      </p:sp>
      <p:sp>
        <p:nvSpPr>
          <p:cNvPr id="4" name="Slide Number Placeholder 3"/>
          <p:cNvSpPr>
            <a:spLocks noGrp="1"/>
          </p:cNvSpPr>
          <p:nvPr>
            <p:ph type="sldNum" sz="quarter" idx="5"/>
          </p:nvPr>
        </p:nvSpPr>
        <p:spPr/>
        <p:txBody>
          <a:bodyPr/>
          <a:lstStyle/>
          <a:p>
            <a:fld id="{38EFF46E-6B43-41F9-9272-B566D03A251C}" type="slidenum">
              <a:rPr lang="en-US" smtClean="0"/>
              <a:t>12</a:t>
            </a:fld>
            <a:endParaRPr lang="en-US"/>
          </a:p>
        </p:txBody>
      </p:sp>
    </p:spTree>
    <p:extLst>
      <p:ext uri="{BB962C8B-B14F-4D97-AF65-F5344CB8AC3E}">
        <p14:creationId xmlns:p14="http://schemas.microsoft.com/office/powerpoint/2010/main" val="9927032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r>
              <a:rPr lang="en-US"/>
              <a:t>
Modern RAG systems extend beyond simple retrieval and generation by incorporating function calling and tool integration. Function calling allows the model to execute predefined operations dynamically, such as performing calculations or querying APIs. Tool integration enables interaction with external systems, creating workflows that combine generative AI with specialized services. These features enhance the versatility of RAG, supporting complex tasks like data analysis, report generation, and automated decision-making. By orchestrating multiple tools within a single pipeline, RAG systems can deliver comprehensive solutions tailored to specific business needs.</a:t>
            </a:r>
          </a:p>
        </p:txBody>
      </p:sp>
      <p:sp>
        <p:nvSpPr>
          <p:cNvPr id="4" name="Slide Number Placeholder 3"/>
          <p:cNvSpPr>
            <a:spLocks noGrp="1"/>
          </p:cNvSpPr>
          <p:nvPr>
            <p:ph type="sldNum" sz="quarter" idx="5"/>
          </p:nvPr>
        </p:nvSpPr>
        <p:spPr/>
        <p:txBody>
          <a:bodyPr/>
          <a:lstStyle/>
          <a:p>
            <a:fld id="{38EFF46E-6B43-41F9-9272-B566D03A251C}" type="slidenum">
              <a:rPr lang="en-US" smtClean="0"/>
              <a:t>13</a:t>
            </a:fld>
            <a:endParaRPr lang="en-US"/>
          </a:p>
        </p:txBody>
      </p:sp>
    </p:spTree>
    <p:extLst>
      <p:ext uri="{BB962C8B-B14F-4D97-AF65-F5344CB8AC3E}">
        <p14:creationId xmlns:p14="http://schemas.microsoft.com/office/powerpoint/2010/main" val="37662155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r>
              <a:rPr lang="en-US"/>
              <a:t>
Several libraries facilitate the development of RAG systems. LangChain provides a framework for building retrieval-augmented pipelines, offering modular components for integration with LLMs and databases. LangGraph introduces graph-based orchestration, enabling complex workflows that leverage relational data. Agno focuses on advanced retrieval strategies and optimization, while CrewAI supports agent-based architectures for collaborative AI systems. These libraries simplify the implementation of RAG, providing developers with tools to create scalable, efficient, and feature-rich applications. Their growing ecosystems ensure continuous innovation and support for emerging use cases.</a:t>
            </a:r>
          </a:p>
        </p:txBody>
      </p:sp>
      <p:sp>
        <p:nvSpPr>
          <p:cNvPr id="4" name="Slide Number Placeholder 3"/>
          <p:cNvSpPr>
            <a:spLocks noGrp="1"/>
          </p:cNvSpPr>
          <p:nvPr>
            <p:ph type="sldNum" sz="quarter" idx="5"/>
          </p:nvPr>
        </p:nvSpPr>
        <p:spPr/>
        <p:txBody>
          <a:bodyPr/>
          <a:lstStyle/>
          <a:p>
            <a:fld id="{38EFF46E-6B43-41F9-9272-B566D03A251C}" type="slidenum">
              <a:rPr lang="en-US" smtClean="0"/>
              <a:t>14</a:t>
            </a:fld>
            <a:endParaRPr lang="en-US"/>
          </a:p>
        </p:txBody>
      </p:sp>
    </p:spTree>
    <p:extLst>
      <p:ext uri="{BB962C8B-B14F-4D97-AF65-F5344CB8AC3E}">
        <p14:creationId xmlns:p14="http://schemas.microsoft.com/office/powerpoint/2010/main" val="28159249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r>
              <a:rPr lang="en-US"/>
              <a:t>LLM Usage as Backend, Graph RAG Definition and Architecture</a:t>
            </a:r>
          </a:p>
        </p:txBody>
      </p:sp>
      <p:sp>
        <p:nvSpPr>
          <p:cNvPr id="4" name="Slide Number Placeholder 3"/>
          <p:cNvSpPr>
            <a:spLocks noGrp="1"/>
          </p:cNvSpPr>
          <p:nvPr>
            <p:ph type="sldNum" sz="quarter" idx="5"/>
          </p:nvPr>
        </p:nvSpPr>
        <p:spPr/>
        <p:txBody>
          <a:bodyPr/>
          <a:lstStyle/>
          <a:p>
            <a:fld id="{38EFF46E-6B43-41F9-9272-B566D03A251C}" type="slidenum">
              <a:rPr lang="en-US" smtClean="0"/>
              <a:t>15</a:t>
            </a:fld>
            <a:endParaRPr lang="en-US"/>
          </a:p>
        </p:txBody>
      </p:sp>
    </p:spTree>
    <p:extLst>
      <p:ext uri="{BB962C8B-B14F-4D97-AF65-F5344CB8AC3E}">
        <p14:creationId xmlns:p14="http://schemas.microsoft.com/office/powerpoint/2010/main" val="8537505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r>
              <a:rPr lang="en-US"/>
              <a:t>
In RAG systems, large language models serve as the generative engine, transforming retrieved context into coherent and informative outputs. The LLM processes both the user query and the appended retrieved documents, leveraging its language understanding capabilities to synthesize accurate responses. This backend role is critical for maintaining fluency and relevance in generated content. By combining retrieval with generation, LLMs overcome limitations of static knowledge, enabling dynamic and context-aware interactions. The choice of LLM, such as GPT or LLaMA, depends on factors like performance, scalability, and domain-specific requirements.</a:t>
            </a:r>
          </a:p>
        </p:txBody>
      </p:sp>
      <p:sp>
        <p:nvSpPr>
          <p:cNvPr id="4" name="Slide Number Placeholder 3"/>
          <p:cNvSpPr>
            <a:spLocks noGrp="1"/>
          </p:cNvSpPr>
          <p:nvPr>
            <p:ph type="sldNum" sz="quarter" idx="5"/>
          </p:nvPr>
        </p:nvSpPr>
        <p:spPr/>
        <p:txBody>
          <a:bodyPr/>
          <a:lstStyle/>
          <a:p>
            <a:fld id="{38EFF46E-6B43-41F9-9272-B566D03A251C}" type="slidenum">
              <a:rPr lang="en-US" smtClean="0"/>
              <a:t>16</a:t>
            </a:fld>
            <a:endParaRPr lang="en-US"/>
          </a:p>
        </p:txBody>
      </p:sp>
    </p:spTree>
    <p:extLst>
      <p:ext uri="{BB962C8B-B14F-4D97-AF65-F5344CB8AC3E}">
        <p14:creationId xmlns:p14="http://schemas.microsoft.com/office/powerpoint/2010/main" val="11807647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r>
              <a:rPr lang="en-US"/>
              <a:t>
Graph RAG is a specialized form of retrieval-augmented generation that utilizes graph databases to represent and query relationships between entities. Unlike document-based approaches, Graph RAG focuses on interconnected data, enabling retrieval of context that reflects complex relationships. This architecture is particularly valuable in domains like biomedical research, where understanding entity interactions is crucial. Graph RAG systems employ graph traversal algorithms and semantic embeddings to identify relevant nodes and edges, providing rich contextual information for the generative model. By integrating graph-based retrieval, RAG achieves deeper contextualization and improved reasoning capabilities.</a:t>
            </a:r>
          </a:p>
        </p:txBody>
      </p:sp>
      <p:sp>
        <p:nvSpPr>
          <p:cNvPr id="4" name="Slide Number Placeholder 3"/>
          <p:cNvSpPr>
            <a:spLocks noGrp="1"/>
          </p:cNvSpPr>
          <p:nvPr>
            <p:ph type="sldNum" sz="quarter" idx="5"/>
          </p:nvPr>
        </p:nvSpPr>
        <p:spPr/>
        <p:txBody>
          <a:bodyPr/>
          <a:lstStyle/>
          <a:p>
            <a:fld id="{38EFF46E-6B43-41F9-9272-B566D03A251C}" type="slidenum">
              <a:rPr lang="en-US" smtClean="0"/>
              <a:t>17</a:t>
            </a:fld>
            <a:endParaRPr lang="en-US"/>
          </a:p>
        </p:txBody>
      </p:sp>
    </p:spTree>
    <p:extLst>
      <p:ext uri="{BB962C8B-B14F-4D97-AF65-F5344CB8AC3E}">
        <p14:creationId xmlns:p14="http://schemas.microsoft.com/office/powerpoint/2010/main" val="69460492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r>
              <a:rPr lang="en-US"/>
              <a:t>Key References</a:t>
            </a:r>
          </a:p>
        </p:txBody>
      </p:sp>
      <p:sp>
        <p:nvSpPr>
          <p:cNvPr id="4" name="Slide Number Placeholder 3"/>
          <p:cNvSpPr>
            <a:spLocks noGrp="1"/>
          </p:cNvSpPr>
          <p:nvPr>
            <p:ph type="sldNum" sz="quarter" idx="5"/>
          </p:nvPr>
        </p:nvSpPr>
        <p:spPr/>
        <p:txBody>
          <a:bodyPr/>
          <a:lstStyle/>
          <a:p>
            <a:fld id="{38EFF46E-6B43-41F9-9272-B566D03A251C}" type="slidenum">
              <a:rPr lang="en-US" smtClean="0"/>
              <a:t>18</a:t>
            </a:fld>
            <a:endParaRPr lang="en-US"/>
          </a:p>
        </p:txBody>
      </p:sp>
    </p:spTree>
    <p:extLst>
      <p:ext uri="{BB962C8B-B14F-4D97-AF65-F5344CB8AC3E}">
        <p14:creationId xmlns:p14="http://schemas.microsoft.com/office/powerpoint/2010/main" val="33636669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r>
              <a:rPr lang="en-US"/>
              <a:t>
Lewis et al., Retrieval-Augmented Generation, 2020; LangChain Documentation; Qdrant Documentation; Postgres Official Docs; CrewAI GitHub. These sources provide foundational knowledge and practical guidance for implementing RAG systems, covering theoretical concepts, architectural patterns, and library usage.</a:t>
            </a:r>
          </a:p>
        </p:txBody>
      </p:sp>
      <p:sp>
        <p:nvSpPr>
          <p:cNvPr id="4" name="Slide Number Placeholder 3"/>
          <p:cNvSpPr>
            <a:spLocks noGrp="1"/>
          </p:cNvSpPr>
          <p:nvPr>
            <p:ph type="sldNum" sz="quarter" idx="5"/>
          </p:nvPr>
        </p:nvSpPr>
        <p:spPr/>
        <p:txBody>
          <a:bodyPr/>
          <a:lstStyle/>
          <a:p>
            <a:fld id="{38EFF46E-6B43-41F9-9272-B566D03A251C}" type="slidenum">
              <a:rPr lang="en-US" smtClean="0"/>
              <a:t>19</a:t>
            </a:fld>
            <a:endParaRPr lang="en-US"/>
          </a:p>
        </p:txBody>
      </p:sp>
    </p:spTree>
    <p:extLst>
      <p:ext uri="{BB962C8B-B14F-4D97-AF65-F5344CB8AC3E}">
        <p14:creationId xmlns:p14="http://schemas.microsoft.com/office/powerpoint/2010/main" val="25259740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r>
              <a:rPr lang="en-US"/>
              <a:t>Definition of RAG, Details of RAG</a:t>
            </a:r>
          </a:p>
        </p:txBody>
      </p:sp>
      <p:sp>
        <p:nvSpPr>
          <p:cNvPr id="4" name="Slide Number Placeholder 3"/>
          <p:cNvSpPr>
            <a:spLocks noGrp="1"/>
          </p:cNvSpPr>
          <p:nvPr>
            <p:ph type="sldNum" sz="quarter" idx="5"/>
          </p:nvPr>
        </p:nvSpPr>
        <p:spPr/>
        <p:txBody>
          <a:bodyPr/>
          <a:lstStyle/>
          <a:p>
            <a:fld id="{38EFF46E-6B43-41F9-9272-B566D03A251C}" type="slidenum">
              <a:rPr lang="en-US" smtClean="0"/>
              <a:t>2</a:t>
            </a:fld>
            <a:endParaRPr lang="en-US"/>
          </a:p>
        </p:txBody>
      </p:sp>
    </p:spTree>
    <p:extLst>
      <p:ext uri="{BB962C8B-B14F-4D97-AF65-F5344CB8AC3E}">
        <p14:creationId xmlns:p14="http://schemas.microsoft.com/office/powerpoint/2010/main" val="41689086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r>
              <a:rPr lang="en-US"/>
              <a:t>
Retrieval-Augmented Generation (RAG) is an advanced approach that combines the capabilities of information retrieval systems with large language models (LLMs) to generate accurate, context-aware responses. Unlike traditional generative models that rely solely on pre-trained knowledge, RAG dynamically retrieves relevant documents or data from external sources during inference. This integration ensures that the generated content is grounded in factual and up-to-date information, reducing hallucinations and improving reliability. The process involves embedding queries, searching through vector databases or structured repositories, and feeding retrieved context into the generative model. RAG is particularly useful in domains requiring precision, such as legal, medical, and technical fields, where incorrect or outdated information can have significant consequences. By leveraging retrieval mechanisms, RAG bridges the gap between static model knowledge and dynamic real-world data, making it a cornerstone for next-generation AI applications.</a:t>
            </a:r>
          </a:p>
        </p:txBody>
      </p:sp>
      <p:sp>
        <p:nvSpPr>
          <p:cNvPr id="4" name="Slide Number Placeholder 3"/>
          <p:cNvSpPr>
            <a:spLocks noGrp="1"/>
          </p:cNvSpPr>
          <p:nvPr>
            <p:ph type="sldNum" sz="quarter" idx="5"/>
          </p:nvPr>
        </p:nvSpPr>
        <p:spPr/>
        <p:txBody>
          <a:bodyPr/>
          <a:lstStyle/>
          <a:p>
            <a:fld id="{38EFF46E-6B43-41F9-9272-B566D03A251C}" type="slidenum">
              <a:rPr lang="en-US" smtClean="0"/>
              <a:t>3</a:t>
            </a:fld>
            <a:endParaRPr lang="en-US"/>
          </a:p>
        </p:txBody>
      </p:sp>
    </p:spTree>
    <p:extLst>
      <p:ext uri="{BB962C8B-B14F-4D97-AF65-F5344CB8AC3E}">
        <p14:creationId xmlns:p14="http://schemas.microsoft.com/office/powerpoint/2010/main" val="37163366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r>
              <a:rPr lang="en-US"/>
              <a:t>
RAG operates through a multi-step pipeline that integrates search and generation. First, a query or user prompt is processed to extract semantic meaning, often using embeddings. These embeddings are then matched against a vector store or database to retrieve the most relevant documents. The retrieved content is appended to the original prompt and passed to an LLM, which generates a response informed by both its internal knowledge and the external context. This approach improves factual accuracy, supports domain-specific customization, and enables real-time updates. Key components include retrieval algorithms (such as BM25 or dense embeddings), vector databases like Qdrant, and orchestration frameworks such as LangChain. RAG systems can also incorporate advanced features like function calling and tool integration, allowing dynamic execution of external processes during generation. These capabilities make RAG highly adaptable for complex workflows, including question answering, summarization, and decision support.</a:t>
            </a:r>
          </a:p>
        </p:txBody>
      </p:sp>
      <p:sp>
        <p:nvSpPr>
          <p:cNvPr id="4" name="Slide Number Placeholder 3"/>
          <p:cNvSpPr>
            <a:spLocks noGrp="1"/>
          </p:cNvSpPr>
          <p:nvPr>
            <p:ph type="sldNum" sz="quarter" idx="5"/>
          </p:nvPr>
        </p:nvSpPr>
        <p:spPr/>
        <p:txBody>
          <a:bodyPr/>
          <a:lstStyle/>
          <a:p>
            <a:fld id="{38EFF46E-6B43-41F9-9272-B566D03A251C}" type="slidenum">
              <a:rPr lang="en-US" smtClean="0"/>
              <a:t>4</a:t>
            </a:fld>
            <a:endParaRPr lang="en-US"/>
          </a:p>
        </p:txBody>
      </p:sp>
    </p:spTree>
    <p:extLst>
      <p:ext uri="{BB962C8B-B14F-4D97-AF65-F5344CB8AC3E}">
        <p14:creationId xmlns:p14="http://schemas.microsoft.com/office/powerpoint/2010/main" val="11205155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r>
              <a:rPr lang="en-US"/>
              <a:t>Types of RAG, Text Retrieval Techniques</a:t>
            </a:r>
          </a:p>
        </p:txBody>
      </p:sp>
      <p:sp>
        <p:nvSpPr>
          <p:cNvPr id="4" name="Slide Number Placeholder 3"/>
          <p:cNvSpPr>
            <a:spLocks noGrp="1"/>
          </p:cNvSpPr>
          <p:nvPr>
            <p:ph type="sldNum" sz="quarter" idx="5"/>
          </p:nvPr>
        </p:nvSpPr>
        <p:spPr/>
        <p:txBody>
          <a:bodyPr/>
          <a:lstStyle/>
          <a:p>
            <a:fld id="{38EFF46E-6B43-41F9-9272-B566D03A251C}" type="slidenum">
              <a:rPr lang="en-US" smtClean="0"/>
              <a:t>5</a:t>
            </a:fld>
            <a:endParaRPr lang="en-US"/>
          </a:p>
        </p:txBody>
      </p:sp>
    </p:spTree>
    <p:extLst>
      <p:ext uri="{BB962C8B-B14F-4D97-AF65-F5344CB8AC3E}">
        <p14:creationId xmlns:p14="http://schemas.microsoft.com/office/powerpoint/2010/main" val="5155341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r>
              <a:rPr lang="en-US"/>
              <a:t>
RAG implementations vary based on the retrieval strategy and data structure. Document-based RAG focuses on fetching relevant text passages from large corpora, making it ideal for knowledge-intensive tasks. Graph RAG, on the other hand, leverages graph databases and relationship mapping to retrieve interconnected information, enhancing contextual understanding. Hybrid RAG combines multiple retrieval methods, such as keyword-based and semantic search, to maximize accuracy. Each type addresses specific challenges: document-based RAG excels in handling unstructured text, while graph-based approaches are suited for domains where relationships between entities are critical, such as biomedical research or supply chain analysis. Hybrid models offer flexibility by integrating strengths from both approaches, ensuring comprehensive coverage of user queries.</a:t>
            </a:r>
          </a:p>
        </p:txBody>
      </p:sp>
      <p:sp>
        <p:nvSpPr>
          <p:cNvPr id="4" name="Slide Number Placeholder 3"/>
          <p:cNvSpPr>
            <a:spLocks noGrp="1"/>
          </p:cNvSpPr>
          <p:nvPr>
            <p:ph type="sldNum" sz="quarter" idx="5"/>
          </p:nvPr>
        </p:nvSpPr>
        <p:spPr/>
        <p:txBody>
          <a:bodyPr/>
          <a:lstStyle/>
          <a:p>
            <a:fld id="{38EFF46E-6B43-41F9-9272-B566D03A251C}" type="slidenum">
              <a:rPr lang="en-US" smtClean="0"/>
              <a:t>6</a:t>
            </a:fld>
            <a:endParaRPr lang="en-US"/>
          </a:p>
        </p:txBody>
      </p:sp>
    </p:spTree>
    <p:extLst>
      <p:ext uri="{BB962C8B-B14F-4D97-AF65-F5344CB8AC3E}">
        <p14:creationId xmlns:p14="http://schemas.microsoft.com/office/powerpoint/2010/main" val="9122908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r>
              <a:rPr lang="en-US"/>
              <a:t>
Text retrieval in RAG systems employs both traditional and modern techniques. Keyword-based methods like BM25 rank documents based on term frequency and relevance, providing a strong baseline for retrieval. However, these methods often struggle with semantic understanding. To address this, dense retrieval techniques use embeddings generated by neural networks to capture semantic similarity between queries and documents. These embeddings are stored in vector databases, enabling efficient similarity searches. Combining keyword and semantic approaches can further enhance retrieval performance. Additionally, advanced indexing strategies and approximate nearest neighbor (ANN) algorithms optimize search speed and scalability, making text retrieval a critical component of high-performing RAG systems.</a:t>
            </a:r>
          </a:p>
        </p:txBody>
      </p:sp>
      <p:sp>
        <p:nvSpPr>
          <p:cNvPr id="4" name="Slide Number Placeholder 3"/>
          <p:cNvSpPr>
            <a:spLocks noGrp="1"/>
          </p:cNvSpPr>
          <p:nvPr>
            <p:ph type="sldNum" sz="quarter" idx="5"/>
          </p:nvPr>
        </p:nvSpPr>
        <p:spPr/>
        <p:txBody>
          <a:bodyPr/>
          <a:lstStyle/>
          <a:p>
            <a:fld id="{38EFF46E-6B43-41F9-9272-B566D03A251C}" type="slidenum">
              <a:rPr lang="en-US" smtClean="0"/>
              <a:t>7</a:t>
            </a:fld>
            <a:endParaRPr lang="en-US"/>
          </a:p>
        </p:txBody>
      </p:sp>
    </p:spTree>
    <p:extLst>
      <p:ext uri="{BB962C8B-B14F-4D97-AF65-F5344CB8AC3E}">
        <p14:creationId xmlns:p14="http://schemas.microsoft.com/office/powerpoint/2010/main" val="24414582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r>
              <a:rPr lang="en-US"/>
              <a:t>Why RAG?, Databases and Vector Stores</a:t>
            </a:r>
          </a:p>
        </p:txBody>
      </p:sp>
      <p:sp>
        <p:nvSpPr>
          <p:cNvPr id="4" name="Slide Number Placeholder 3"/>
          <p:cNvSpPr>
            <a:spLocks noGrp="1"/>
          </p:cNvSpPr>
          <p:nvPr>
            <p:ph type="sldNum" sz="quarter" idx="5"/>
          </p:nvPr>
        </p:nvSpPr>
        <p:spPr/>
        <p:txBody>
          <a:bodyPr/>
          <a:lstStyle/>
          <a:p>
            <a:fld id="{38EFF46E-6B43-41F9-9272-B566D03A251C}" type="slidenum">
              <a:rPr lang="en-US" smtClean="0"/>
              <a:t>8</a:t>
            </a:fld>
            <a:endParaRPr lang="en-US"/>
          </a:p>
        </p:txBody>
      </p:sp>
    </p:spTree>
    <p:extLst>
      <p:ext uri="{BB962C8B-B14F-4D97-AF65-F5344CB8AC3E}">
        <p14:creationId xmlns:p14="http://schemas.microsoft.com/office/powerpoint/2010/main" val="38343363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r>
              <a:rPr lang="en-US"/>
              <a:t>
The primary motivation for using RAG is to enhance the performance and reliability of large language models. Traditional LLMs are limited by their static training data, which can lead to outdated or incorrect responses. RAG mitigates these issues by incorporating real-time retrieval, ensuring that generated outputs are grounded in current and relevant information. This reduces hallucinations, improves factual accuracy, and enables domain-specific customization. RAG also supports compliance with regulatory requirements by providing traceable sources for generated content. Furthermore, it allows organizations to leverage proprietary data securely, integrating internal knowledge bases with generative AI capabilities. These benefits make RAG indispensable for applications in customer support, research, and enterprise solutions.</a:t>
            </a:r>
          </a:p>
        </p:txBody>
      </p:sp>
      <p:sp>
        <p:nvSpPr>
          <p:cNvPr id="4" name="Slide Number Placeholder 3"/>
          <p:cNvSpPr>
            <a:spLocks noGrp="1"/>
          </p:cNvSpPr>
          <p:nvPr>
            <p:ph type="sldNum" sz="quarter" idx="5"/>
          </p:nvPr>
        </p:nvSpPr>
        <p:spPr/>
        <p:txBody>
          <a:bodyPr/>
          <a:lstStyle/>
          <a:p>
            <a:fld id="{38EFF46E-6B43-41F9-9272-B566D03A251C}" type="slidenum">
              <a:rPr lang="en-US" smtClean="0"/>
              <a:t>9</a:t>
            </a:fld>
            <a:endParaRPr lang="en-US"/>
          </a:p>
        </p:txBody>
      </p:sp>
    </p:spTree>
    <p:extLst>
      <p:ext uri="{BB962C8B-B14F-4D97-AF65-F5344CB8AC3E}">
        <p14:creationId xmlns:p14="http://schemas.microsoft.com/office/powerpoint/2010/main" val="24245893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1577005" y="1016955"/>
            <a:ext cx="9140954" cy="3346590"/>
          </a:xfrm>
          <a:prstGeom prst="rect">
            <a:avLst/>
          </a:prstGeom>
        </p:spPr>
        <p:txBody>
          <a:bodyPr vert="horz" lIns="91440" tIns="45720" rIns="91440" bIns="45720" rtlCol="0" anchor="t">
            <a:normAutofit/>
          </a:bodyPr>
          <a:lstStyle>
            <a:lvl1pPr>
              <a:defRPr lang="en-US" sz="7200" cap="all" baseline="0" dirty="0">
                <a:solidFill>
                  <a:schemeClr val="bg1"/>
                </a:solidFill>
                <a:latin typeface="+mj-lt"/>
              </a:defRPr>
            </a:lvl1pPr>
          </a:lstStyle>
          <a:p>
            <a:pPr lvl="0"/>
            <a:r>
              <a:rPr lang="en-US"/>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3462963" y="4869030"/>
            <a:ext cx="7152030" cy="987254"/>
          </a:xfrm>
          <a:prstGeom prst="rect">
            <a:avLst/>
          </a:prstGeom>
        </p:spPr>
        <p:txBody>
          <a:bodyPr vert="horz" lIns="91440" tIns="45720" rIns="91440" bIns="45720" rtlCol="0" anchor="b">
            <a:normAutofit/>
          </a:bodyPr>
          <a:lstStyle>
            <a:lvl1pPr marL="0" indent="0">
              <a:buNone/>
              <a:defRPr lang="en-US" sz="2000" b="1" i="0" dirty="0">
                <a:solidFill>
                  <a:schemeClr val="bg1"/>
                </a:solidFill>
                <a:latin typeface="Arial" panose="020B0604020202020204" pitchFamily="34" charset="0"/>
                <a:cs typeface="Arial" panose="020B0604020202020204" pitchFamily="34" charset="0"/>
              </a:defRPr>
            </a:lvl1pPr>
          </a:lstStyle>
          <a:p>
            <a:pPr lvl="0"/>
            <a:r>
              <a:rPr lang="en-US"/>
              <a:t>Click to edit Master subtitle style</a:t>
            </a:r>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a:xfrm>
            <a:off x="533400" y="6492240"/>
            <a:ext cx="8582023" cy="365760"/>
          </a:xfrm>
          <a:prstGeom prst="rect">
            <a:avLst/>
          </a:prstGeom>
        </p:spPr>
        <p:txBody>
          <a:bodyPr/>
          <a:lstStyle>
            <a:lvl1pPr>
              <a:defRPr>
                <a:solidFill>
                  <a:schemeClr val="bg1"/>
                </a:solidFill>
              </a:defRPr>
            </a:lvl1pPr>
          </a:lstStyle>
          <a:p>
            <a:r>
              <a:rPr lang="en-US"/>
              <a:t>Presentation title</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a:xfrm>
            <a:off x="9110041" y="6477000"/>
            <a:ext cx="1885955" cy="381000"/>
          </a:xfrm>
          <a:prstGeom prst="rect">
            <a:avLst/>
          </a:prstGeom>
        </p:spPr>
        <p:txBody>
          <a:bodyPr/>
          <a:lstStyle>
            <a:lvl1pPr>
              <a:defRPr>
                <a:solidFill>
                  <a:schemeClr val="bg1"/>
                </a:solidFill>
              </a:defRPr>
            </a:lvl1pPr>
          </a:lstStyle>
          <a:p>
            <a:fld id="{795E4919-E033-41C8-AEE2-17504250F7D3}" type="datetime1">
              <a:rPr lang="en-US" smtClean="0"/>
              <a:t>12/8/2025</a:t>
            </a:fld>
            <a:endParaRPr lang="en-US"/>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a:xfrm>
            <a:off x="11001378" y="6492240"/>
            <a:ext cx="657221" cy="365761"/>
          </a:xfrm>
          <a:prstGeom prst="rect">
            <a:avLst/>
          </a:prstGeom>
        </p:spPr>
        <p:txBody>
          <a:bodyPr/>
          <a:lstStyle>
            <a:lvl1pPr>
              <a:defRPr>
                <a:solidFill>
                  <a:schemeClr val="bg1"/>
                </a:solidFill>
              </a:defRPr>
            </a:lvl1pPr>
          </a:lstStyle>
          <a:p>
            <a:fld id="{AEAA3239-9EA4-4A65-A281-97F994456D9F}" type="slidenum">
              <a:rPr lang="en-US" smtClean="0"/>
              <a:pPr/>
              <a:t>‹#›</a:t>
            </a:fld>
            <a:endParaRPr lang="en-US"/>
          </a:p>
        </p:txBody>
      </p:sp>
      <p:sp>
        <p:nvSpPr>
          <p:cNvPr id="7" name="Rectangle 6">
            <a:extLst>
              <a:ext uri="{FF2B5EF4-FFF2-40B4-BE49-F238E27FC236}">
                <a16:creationId xmlns:a16="http://schemas.microsoft.com/office/drawing/2014/main" id="{6631FF2A-9DA0-DC5C-0C53-91FDE15093DD}"/>
              </a:ext>
            </a:extLst>
          </p:cNvPr>
          <p:cNvSpPr/>
          <p:nvPr userDrawn="1"/>
        </p:nvSpPr>
        <p:spPr>
          <a:xfrm>
            <a:off x="9110040" y="6155911"/>
            <a:ext cx="3081959" cy="64008"/>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BCA4208E-B529-0934-86E0-24278D43C68A}"/>
              </a:ext>
            </a:extLst>
          </p:cNvPr>
          <p:cNvSpPr/>
          <p:nvPr userDrawn="1"/>
        </p:nvSpPr>
        <p:spPr>
          <a:xfrm>
            <a:off x="3467745" y="6155911"/>
            <a:ext cx="5642289" cy="6400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32657948"/>
      </p:ext>
    </p:extLst>
  </p:cSld>
  <p:clrMapOvr>
    <a:masterClrMapping/>
  </p:clrMapOvr>
  <p:extLst>
    <p:ext uri="{DCECCB84-F9BA-43D5-87BE-67443E8EF086}">
      <p15:sldGuideLst xmlns:p15="http://schemas.microsoft.com/office/powerpoint/2012/main">
        <p15:guide id="5" orient="horz" pos="2160" userDrawn="1">
          <p15:clr>
            <a:srgbClr val="FBAE40"/>
          </p15:clr>
        </p15:guide>
        <p15:guide id="6"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with Picture 6">
    <p:bg>
      <p:bgPr>
        <a:solidFill>
          <a:schemeClr val="bg1"/>
        </a:solidFill>
        <a:effectLst/>
      </p:bgPr>
    </p:bg>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528339C4-3F0B-4FDE-331F-F8029E9A43FE}"/>
              </a:ext>
            </a:extLst>
          </p:cNvPr>
          <p:cNvSpPr/>
          <p:nvPr/>
        </p:nvSpPr>
        <p:spPr>
          <a:xfrm>
            <a:off x="0" y="0"/>
            <a:ext cx="7786069" cy="685800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8">
            <a:extLst>
              <a:ext uri="{FF2B5EF4-FFF2-40B4-BE49-F238E27FC236}">
                <a16:creationId xmlns:a16="http://schemas.microsoft.com/office/drawing/2014/main" id="{0BC36425-FDF2-F5CF-6A47-6FF03D432E73}"/>
              </a:ext>
            </a:extLst>
          </p:cNvPr>
          <p:cNvSpPr>
            <a:spLocks noGrp="1"/>
          </p:cNvSpPr>
          <p:nvPr>
            <p:ph type="title"/>
          </p:nvPr>
        </p:nvSpPr>
        <p:spPr>
          <a:xfrm>
            <a:off x="1571624" y="1016955"/>
            <a:ext cx="5657849" cy="2980050"/>
          </a:xfrm>
        </p:spPr>
        <p:txBody>
          <a:bodyPr>
            <a:noAutofit/>
          </a:bodyPr>
          <a:lstStyle>
            <a:lvl1pPr>
              <a:defRPr sz="7200" cap="all" baseline="0">
                <a:solidFill>
                  <a:schemeClr val="bg1"/>
                </a:solidFill>
              </a:defRPr>
            </a:lvl1pPr>
          </a:lstStyle>
          <a:p>
            <a:r>
              <a:rPr lang="en-US"/>
              <a:t>Click to edit Master title style</a:t>
            </a:r>
          </a:p>
        </p:txBody>
      </p:sp>
      <p:sp>
        <p:nvSpPr>
          <p:cNvPr id="13" name="Subtitle 2">
            <a:extLst>
              <a:ext uri="{FF2B5EF4-FFF2-40B4-BE49-F238E27FC236}">
                <a16:creationId xmlns:a16="http://schemas.microsoft.com/office/drawing/2014/main" id="{2100EADD-FAC0-B5A1-CE0F-C7DBBBB19153}"/>
              </a:ext>
            </a:extLst>
          </p:cNvPr>
          <p:cNvSpPr>
            <a:spLocks noGrp="1"/>
          </p:cNvSpPr>
          <p:nvPr>
            <p:ph type="subTitle" idx="1"/>
          </p:nvPr>
        </p:nvSpPr>
        <p:spPr>
          <a:xfrm>
            <a:off x="3457574" y="5013960"/>
            <a:ext cx="3761341" cy="842323"/>
          </a:xfrm>
          <a:prstGeom prst="rect">
            <a:avLst/>
          </a:prstGeom>
        </p:spPr>
        <p:txBody>
          <a:bodyPr vert="horz" lIns="91440" tIns="45720" rIns="91440" bIns="45720" rtlCol="0" anchor="b">
            <a:normAutofit/>
          </a:bodyPr>
          <a:lstStyle>
            <a:lvl1pPr marL="0" indent="0">
              <a:buNone/>
              <a:defRPr lang="en-US" sz="2000" b="1" i="0" dirty="0">
                <a:solidFill>
                  <a:schemeClr val="bg1"/>
                </a:solidFill>
                <a:latin typeface="Arial" panose="020B0604020202020204" pitchFamily="34" charset="0"/>
                <a:cs typeface="Arial" panose="020B0604020202020204" pitchFamily="34" charset="0"/>
              </a:defRPr>
            </a:lvl1pPr>
          </a:lstStyle>
          <a:p>
            <a:pPr lvl="0"/>
            <a:r>
              <a:rPr lang="en-US"/>
              <a:t>Click to edit Master subtitle style</a:t>
            </a:r>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a:xfrm>
            <a:off x="533400" y="6477000"/>
            <a:ext cx="4815506" cy="381001"/>
          </a:xfrm>
          <a:prstGeom prst="rect">
            <a:avLst/>
          </a:prstGeom>
        </p:spPr>
        <p:txBody>
          <a:bodyPr/>
          <a:lstStyle>
            <a:lvl1pPr>
              <a:defRPr>
                <a:solidFill>
                  <a:schemeClr val="bg1"/>
                </a:solidFill>
              </a:defRPr>
            </a:lvl1pPr>
          </a:lstStyle>
          <a:p>
            <a:r>
              <a:rPr lang="en-US"/>
              <a:t>Presentation title</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a:xfrm>
            <a:off x="5343525" y="6476999"/>
            <a:ext cx="1212771" cy="381001"/>
          </a:xfrm>
          <a:prstGeom prst="rect">
            <a:avLst/>
          </a:prstGeom>
        </p:spPr>
        <p:txBody>
          <a:bodyPr/>
          <a:lstStyle>
            <a:lvl1pPr>
              <a:defRPr>
                <a:solidFill>
                  <a:schemeClr val="bg1"/>
                </a:solidFill>
              </a:defRPr>
            </a:lvl1pPr>
          </a:lstStyle>
          <a:p>
            <a:fld id="{71FB5146-A057-4912-9A0A-2FE6D6C56141}" type="datetime1">
              <a:rPr lang="en-US" smtClean="0"/>
              <a:t>12/8/2025</a:t>
            </a:fld>
            <a:endParaRPr lang="en-US"/>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a:xfrm>
            <a:off x="6561689" y="6477000"/>
            <a:ext cx="657226" cy="381001"/>
          </a:xfrm>
          <a:prstGeom prst="rect">
            <a:avLst/>
          </a:prstGeom>
        </p:spPr>
        <p:txBody>
          <a:bodyPr/>
          <a:lstStyle>
            <a:lvl1pPr>
              <a:defRPr>
                <a:solidFill>
                  <a:schemeClr val="bg1"/>
                </a:solidFill>
              </a:defRPr>
            </a:lvl1pPr>
          </a:lstStyle>
          <a:p>
            <a:fld id="{AEAA3239-9EA4-4A65-A281-97F994456D9F}" type="slidenum">
              <a:rPr lang="en-US" smtClean="0"/>
              <a:pPr/>
              <a:t>‹#›</a:t>
            </a:fld>
            <a:endParaRPr lang="en-US"/>
          </a:p>
        </p:txBody>
      </p:sp>
      <p:sp>
        <p:nvSpPr>
          <p:cNvPr id="44" name="Picture Placeholder 43">
            <a:extLst>
              <a:ext uri="{FF2B5EF4-FFF2-40B4-BE49-F238E27FC236}">
                <a16:creationId xmlns:a16="http://schemas.microsoft.com/office/drawing/2014/main" id="{B02236DF-7EF5-6F1F-81E2-5FBB5F770DDA}"/>
              </a:ext>
            </a:extLst>
          </p:cNvPr>
          <p:cNvSpPr>
            <a:spLocks noGrp="1"/>
          </p:cNvSpPr>
          <p:nvPr>
            <p:ph type="pic" sz="quarter" idx="13" hasCustomPrompt="1"/>
          </p:nvPr>
        </p:nvSpPr>
        <p:spPr>
          <a:xfrm>
            <a:off x="7786070" y="0"/>
            <a:ext cx="4405930" cy="6858000"/>
          </a:xfrm>
          <a:custGeom>
            <a:avLst/>
            <a:gdLst>
              <a:gd name="connsiteX0" fmla="*/ 0 w 4405930"/>
              <a:gd name="connsiteY0" fmla="*/ 0 h 6858000"/>
              <a:gd name="connsiteX1" fmla="*/ 4405930 w 4405930"/>
              <a:gd name="connsiteY1" fmla="*/ 0 h 6858000"/>
              <a:gd name="connsiteX2" fmla="*/ 4405930 w 4405930"/>
              <a:gd name="connsiteY2" fmla="*/ 6858000 h 6858000"/>
              <a:gd name="connsiteX3" fmla="*/ 0 w 4405930"/>
              <a:gd name="connsiteY3" fmla="*/ 6858000 h 6858000"/>
              <a:gd name="connsiteX4" fmla="*/ 0 w 4405930"/>
              <a:gd name="connsiteY4" fmla="*/ 6223002 h 6858000"/>
              <a:gd name="connsiteX5" fmla="*/ 4405929 w 4405930"/>
              <a:gd name="connsiteY5" fmla="*/ 6223002 h 6858000"/>
              <a:gd name="connsiteX6" fmla="*/ 4405929 w 4405930"/>
              <a:gd name="connsiteY6" fmla="*/ 6158994 h 6858000"/>
              <a:gd name="connsiteX7" fmla="*/ 0 w 4405930"/>
              <a:gd name="connsiteY7" fmla="*/ 615899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05930" h="6858000">
                <a:moveTo>
                  <a:pt x="0" y="0"/>
                </a:moveTo>
                <a:lnTo>
                  <a:pt x="4405930" y="0"/>
                </a:lnTo>
                <a:lnTo>
                  <a:pt x="4405930" y="6858000"/>
                </a:lnTo>
                <a:lnTo>
                  <a:pt x="0" y="6858000"/>
                </a:lnTo>
                <a:lnTo>
                  <a:pt x="0" y="6223002"/>
                </a:lnTo>
                <a:lnTo>
                  <a:pt x="4405929" y="6223002"/>
                </a:lnTo>
                <a:lnTo>
                  <a:pt x="4405929" y="6158994"/>
                </a:lnTo>
                <a:lnTo>
                  <a:pt x="0" y="6158994"/>
                </a:lnTo>
                <a:close/>
              </a:path>
            </a:pathLst>
          </a:custGeom>
          <a:blipFill>
            <a:blip r:embed="rId2">
              <a:alphaModFix amt="60000"/>
            </a:blip>
            <a:stretch>
              <a:fillRect/>
            </a:stretch>
          </a:blipFill>
        </p:spPr>
        <p:txBody>
          <a:bodyPr wrap="square">
            <a:noAutofit/>
          </a:bodyPr>
          <a:lstStyle>
            <a:lvl1pPr marL="0" indent="0">
              <a:buNone/>
              <a:defRPr/>
            </a:lvl1pPr>
          </a:lstStyle>
          <a:p>
            <a:r>
              <a:rPr lang="en-US"/>
              <a:t> </a:t>
            </a:r>
          </a:p>
        </p:txBody>
      </p:sp>
      <p:sp>
        <p:nvSpPr>
          <p:cNvPr id="8" name="Freeform 7">
            <a:extLst>
              <a:ext uri="{FF2B5EF4-FFF2-40B4-BE49-F238E27FC236}">
                <a16:creationId xmlns:a16="http://schemas.microsoft.com/office/drawing/2014/main" id="{1ED591FA-7D43-29EE-BFC3-BBC766B4EE45}"/>
              </a:ext>
            </a:extLst>
          </p:cNvPr>
          <p:cNvSpPr/>
          <p:nvPr userDrawn="1"/>
        </p:nvSpPr>
        <p:spPr>
          <a:xfrm>
            <a:off x="3457574" y="6158994"/>
            <a:ext cx="4328495" cy="64006"/>
          </a:xfrm>
          <a:custGeom>
            <a:avLst/>
            <a:gdLst>
              <a:gd name="connsiteX0" fmla="*/ 0 w 7152036"/>
              <a:gd name="connsiteY0" fmla="*/ 0 h 64008"/>
              <a:gd name="connsiteX1" fmla="*/ 7152036 w 7152036"/>
              <a:gd name="connsiteY1" fmla="*/ 0 h 64008"/>
              <a:gd name="connsiteX2" fmla="*/ 7152036 w 7152036"/>
              <a:gd name="connsiteY2" fmla="*/ 64008 h 64008"/>
              <a:gd name="connsiteX3" fmla="*/ 0 w 7152036"/>
              <a:gd name="connsiteY3" fmla="*/ 64008 h 64008"/>
            </a:gdLst>
            <a:ahLst/>
            <a:cxnLst>
              <a:cxn ang="0">
                <a:pos x="connsiteX0" y="connsiteY0"/>
              </a:cxn>
              <a:cxn ang="0">
                <a:pos x="connsiteX1" y="connsiteY1"/>
              </a:cxn>
              <a:cxn ang="0">
                <a:pos x="connsiteX2" y="connsiteY2"/>
              </a:cxn>
              <a:cxn ang="0">
                <a:pos x="connsiteX3" y="connsiteY3"/>
              </a:cxn>
            </a:cxnLst>
            <a:rect l="l" t="t" r="r" b="b"/>
            <a:pathLst>
              <a:path w="7152036" h="64008">
                <a:moveTo>
                  <a:pt x="0" y="0"/>
                </a:moveTo>
                <a:lnTo>
                  <a:pt x="7152036" y="0"/>
                </a:lnTo>
                <a:lnTo>
                  <a:pt x="7152036" y="64008"/>
                </a:lnTo>
                <a:lnTo>
                  <a:pt x="0" y="64008"/>
                </a:lnTo>
                <a:close/>
              </a:path>
            </a:pathLst>
          </a:cu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2137870"/>
      </p:ext>
    </p:extLst>
  </p:cSld>
  <p:clrMapOvr>
    <a:masterClrMapping/>
  </p:clrMapOvr>
  <p:extLst>
    <p:ext uri="{DCECCB84-F9BA-43D5-87BE-67443E8EF086}">
      <p15:sldGuideLst xmlns:p15="http://schemas.microsoft.com/office/powerpoint/2012/main">
        <p15:guide id="5" orient="horz" pos="2160" userDrawn="1">
          <p15:clr>
            <a:srgbClr val="FBAE40"/>
          </p15:clr>
        </p15:guide>
        <p15:guide id="6" pos="384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with Picture 7">
    <p:bg>
      <p:bgPr>
        <a:solidFill>
          <a:schemeClr val="tx2"/>
        </a:solid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4AC4AA71-4D00-C504-86D1-E003D9A4DEDF}"/>
              </a:ext>
            </a:extLst>
          </p:cNvPr>
          <p:cNvSpPr>
            <a:spLocks noGrp="1"/>
          </p:cNvSpPr>
          <p:nvPr>
            <p:ph type="title"/>
          </p:nvPr>
        </p:nvSpPr>
        <p:spPr>
          <a:xfrm>
            <a:off x="1447800" y="3623950"/>
            <a:ext cx="7275859" cy="2395850"/>
          </a:xfrm>
        </p:spPr>
        <p:txBody>
          <a:bodyPr anchor="b">
            <a:noAutofit/>
          </a:bodyPr>
          <a:lstStyle>
            <a:lvl1pPr>
              <a:defRPr sz="7200" cap="all" baseline="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9110042" y="4728526"/>
            <a:ext cx="2548557" cy="1127758"/>
          </a:xfrm>
          <a:prstGeom prst="rect">
            <a:avLst/>
          </a:prstGeom>
        </p:spPr>
        <p:txBody>
          <a:bodyPr anchor="b">
            <a:normAutofit/>
          </a:bodyPr>
          <a:lstStyle>
            <a:lvl1pPr marL="0" indent="0" algn="r">
              <a:buNone/>
              <a:defRPr sz="2000" b="1" i="0">
                <a:solidFill>
                  <a:schemeClr val="bg1"/>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35" name="Picture Placeholder 34">
            <a:extLst>
              <a:ext uri="{FF2B5EF4-FFF2-40B4-BE49-F238E27FC236}">
                <a16:creationId xmlns:a16="http://schemas.microsoft.com/office/drawing/2014/main" id="{B9064727-BADB-A389-B86C-8631998C0849}"/>
              </a:ext>
            </a:extLst>
          </p:cNvPr>
          <p:cNvSpPr>
            <a:spLocks noGrp="1"/>
          </p:cNvSpPr>
          <p:nvPr>
            <p:ph type="pic" sz="quarter" idx="13" hasCustomPrompt="1"/>
          </p:nvPr>
        </p:nvSpPr>
        <p:spPr>
          <a:xfrm>
            <a:off x="1571624" y="-1"/>
            <a:ext cx="10620375" cy="3242950"/>
          </a:xfrm>
          <a:blipFill dpi="0" rotWithShape="1">
            <a:blip r:embed="rId2">
              <a:alphaModFix amt="60000"/>
            </a:blip>
            <a:srcRect/>
            <a:stretch>
              <a:fillRect/>
            </a:stretch>
          </a:blipFill>
        </p:spPr>
        <p:txBody>
          <a:bodyPr/>
          <a:lstStyle>
            <a:lvl1pPr marL="0" indent="0">
              <a:buNone/>
              <a:defRPr/>
            </a:lvl1pPr>
          </a:lstStyle>
          <a:p>
            <a:r>
              <a:rPr lang="en-US"/>
              <a:t> </a:t>
            </a:r>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a:xfrm>
            <a:off x="533400" y="6477000"/>
            <a:ext cx="8576636" cy="381001"/>
          </a:xfrm>
          <a:prstGeom prst="rect">
            <a:avLst/>
          </a:prstGeom>
        </p:spPr>
        <p:txBody>
          <a:bodyPr/>
          <a:lstStyle>
            <a:lvl1pPr>
              <a:defRPr>
                <a:solidFill>
                  <a:schemeClr val="bg1"/>
                </a:solidFill>
              </a:defRPr>
            </a:lvl1pPr>
          </a:lstStyle>
          <a:p>
            <a:r>
              <a:rPr lang="en-US"/>
              <a:t>Presentation title</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a:xfrm>
            <a:off x="9110037" y="6476999"/>
            <a:ext cx="1885950" cy="381001"/>
          </a:xfrm>
          <a:prstGeom prst="rect">
            <a:avLst/>
          </a:prstGeom>
        </p:spPr>
        <p:txBody>
          <a:bodyPr/>
          <a:lstStyle>
            <a:lvl1pPr>
              <a:defRPr>
                <a:solidFill>
                  <a:schemeClr val="bg1"/>
                </a:solidFill>
              </a:defRPr>
            </a:lvl1pPr>
          </a:lstStyle>
          <a:p>
            <a:fld id="{63F95F04-801A-4580-BC26-D705AEBD4783}" type="datetime1">
              <a:rPr lang="en-US" smtClean="0"/>
              <a:t>12/8/2025</a:t>
            </a:fld>
            <a:endParaRPr lang="en-US"/>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a:xfrm>
            <a:off x="11001379" y="6477000"/>
            <a:ext cx="657226" cy="381001"/>
          </a:xfrm>
          <a:prstGeom prst="rect">
            <a:avLst/>
          </a:prstGeom>
        </p:spPr>
        <p:txBody>
          <a:bodyPr/>
          <a:lstStyle>
            <a:lvl1pPr>
              <a:defRPr>
                <a:solidFill>
                  <a:schemeClr val="bg1"/>
                </a:solidFill>
              </a:defRPr>
            </a:lvl1pPr>
          </a:lstStyle>
          <a:p>
            <a:fld id="{AEAA3239-9EA4-4A65-A281-97F994456D9F}" type="slidenum">
              <a:rPr lang="en-US" smtClean="0"/>
              <a:pPr/>
              <a:t>‹#›</a:t>
            </a:fld>
            <a:endParaRPr lang="en-US"/>
          </a:p>
        </p:txBody>
      </p:sp>
      <p:sp>
        <p:nvSpPr>
          <p:cNvPr id="10" name="Freeform 9">
            <a:extLst>
              <a:ext uri="{FF2B5EF4-FFF2-40B4-BE49-F238E27FC236}">
                <a16:creationId xmlns:a16="http://schemas.microsoft.com/office/drawing/2014/main" id="{8DFF3827-CD62-4A14-DFBC-0250A91ECBC5}"/>
              </a:ext>
            </a:extLst>
          </p:cNvPr>
          <p:cNvSpPr/>
          <p:nvPr/>
        </p:nvSpPr>
        <p:spPr>
          <a:xfrm>
            <a:off x="9110042" y="6167560"/>
            <a:ext cx="3085896" cy="64006"/>
          </a:xfrm>
          <a:custGeom>
            <a:avLst/>
            <a:gdLst>
              <a:gd name="connsiteX0" fmla="*/ 0 w 7152036"/>
              <a:gd name="connsiteY0" fmla="*/ 0 h 64008"/>
              <a:gd name="connsiteX1" fmla="*/ 7152036 w 7152036"/>
              <a:gd name="connsiteY1" fmla="*/ 0 h 64008"/>
              <a:gd name="connsiteX2" fmla="*/ 7152036 w 7152036"/>
              <a:gd name="connsiteY2" fmla="*/ 64008 h 64008"/>
              <a:gd name="connsiteX3" fmla="*/ 0 w 7152036"/>
              <a:gd name="connsiteY3" fmla="*/ 64008 h 64008"/>
            </a:gdLst>
            <a:ahLst/>
            <a:cxnLst>
              <a:cxn ang="0">
                <a:pos x="connsiteX0" y="connsiteY0"/>
              </a:cxn>
              <a:cxn ang="0">
                <a:pos x="connsiteX1" y="connsiteY1"/>
              </a:cxn>
              <a:cxn ang="0">
                <a:pos x="connsiteX2" y="connsiteY2"/>
              </a:cxn>
              <a:cxn ang="0">
                <a:pos x="connsiteX3" y="connsiteY3"/>
              </a:cxn>
            </a:cxnLst>
            <a:rect l="l" t="t" r="r" b="b"/>
            <a:pathLst>
              <a:path w="7152036" h="64008">
                <a:moveTo>
                  <a:pt x="0" y="0"/>
                </a:moveTo>
                <a:lnTo>
                  <a:pt x="7152036" y="0"/>
                </a:lnTo>
                <a:lnTo>
                  <a:pt x="7152036" y="64008"/>
                </a:lnTo>
                <a:lnTo>
                  <a:pt x="0" y="64008"/>
                </a:lnTo>
                <a:close/>
              </a:path>
            </a:pathLst>
          </a:cu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6" name="Freeform 35">
            <a:extLst>
              <a:ext uri="{FF2B5EF4-FFF2-40B4-BE49-F238E27FC236}">
                <a16:creationId xmlns:a16="http://schemas.microsoft.com/office/drawing/2014/main" id="{B46863E6-656C-574C-DA91-23C8D30CE998}"/>
              </a:ext>
            </a:extLst>
          </p:cNvPr>
          <p:cNvSpPr/>
          <p:nvPr/>
        </p:nvSpPr>
        <p:spPr>
          <a:xfrm>
            <a:off x="1571623" y="6167558"/>
            <a:ext cx="7543799" cy="64008"/>
          </a:xfrm>
          <a:custGeom>
            <a:avLst/>
            <a:gdLst>
              <a:gd name="connsiteX0" fmla="*/ 0 w 7152036"/>
              <a:gd name="connsiteY0" fmla="*/ 0 h 64008"/>
              <a:gd name="connsiteX1" fmla="*/ 7152036 w 7152036"/>
              <a:gd name="connsiteY1" fmla="*/ 0 h 64008"/>
              <a:gd name="connsiteX2" fmla="*/ 7152036 w 7152036"/>
              <a:gd name="connsiteY2" fmla="*/ 64008 h 64008"/>
              <a:gd name="connsiteX3" fmla="*/ 0 w 7152036"/>
              <a:gd name="connsiteY3" fmla="*/ 64008 h 64008"/>
            </a:gdLst>
            <a:ahLst/>
            <a:cxnLst>
              <a:cxn ang="0">
                <a:pos x="connsiteX0" y="connsiteY0"/>
              </a:cxn>
              <a:cxn ang="0">
                <a:pos x="connsiteX1" y="connsiteY1"/>
              </a:cxn>
              <a:cxn ang="0">
                <a:pos x="connsiteX2" y="connsiteY2"/>
              </a:cxn>
              <a:cxn ang="0">
                <a:pos x="connsiteX3" y="connsiteY3"/>
              </a:cxn>
            </a:cxnLst>
            <a:rect l="l" t="t" r="r" b="b"/>
            <a:pathLst>
              <a:path w="7152036" h="64008">
                <a:moveTo>
                  <a:pt x="0" y="0"/>
                </a:moveTo>
                <a:lnTo>
                  <a:pt x="7152036" y="0"/>
                </a:lnTo>
                <a:lnTo>
                  <a:pt x="7152036" y="64008"/>
                </a:lnTo>
                <a:lnTo>
                  <a:pt x="0" y="64008"/>
                </a:ln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435775371"/>
      </p:ext>
    </p:extLst>
  </p:cSld>
  <p:clrMapOvr>
    <a:masterClrMapping/>
  </p:clrMapOvr>
  <p:extLst>
    <p:ext uri="{DCECCB84-F9BA-43D5-87BE-67443E8EF086}">
      <p15:sldGuideLst xmlns:p15="http://schemas.microsoft.com/office/powerpoint/2012/main">
        <p15:guide id="5" orient="horz" pos="2160" userDrawn="1">
          <p15:clr>
            <a:srgbClr val="FBAE40"/>
          </p15:clr>
        </p15:guide>
        <p15:guide id="6" pos="3840"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ection Header">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hasCustomPrompt="1"/>
          </p:nvPr>
        </p:nvSpPr>
        <p:spPr>
          <a:xfrm>
            <a:off x="533400" y="1143000"/>
            <a:ext cx="8576636" cy="5271008"/>
          </a:xfrm>
          <a:prstGeom prst="rect">
            <a:avLst/>
          </a:prstGeom>
        </p:spPr>
        <p:txBody>
          <a:bodyPr vert="horz" lIns="91440" tIns="45720" rIns="91440" bIns="45720" rtlCol="0" anchor="b">
            <a:normAutofit/>
          </a:bodyPr>
          <a:lstStyle>
            <a:lvl1pPr>
              <a:defRPr lang="en-US" sz="7200" cap="all" baseline="0" dirty="0">
                <a:solidFill>
                  <a:schemeClr val="bg2"/>
                </a:solidFill>
              </a:defRPr>
            </a:lvl1pPr>
          </a:lstStyle>
          <a:p>
            <a:pPr lvl="0"/>
            <a:r>
              <a:rPr lang="en-US"/>
              <a:t>SECTION HEADER</a:t>
            </a:r>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a:xfrm>
            <a:off x="533400" y="6492240"/>
            <a:ext cx="8576636" cy="365760"/>
          </a:xfrm>
          <a:prstGeom prst="rect">
            <a:avLst/>
          </a:prstGeom>
        </p:spPr>
        <p:txBody>
          <a:bodyPr/>
          <a:lstStyle>
            <a:lvl1pPr>
              <a:defRPr>
                <a:solidFill>
                  <a:schemeClr val="bg2"/>
                </a:solidFill>
              </a:defRPr>
            </a:lvl1pPr>
          </a:lstStyle>
          <a:p>
            <a:r>
              <a:rPr lang="en-US"/>
              <a:t>Presentation title</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a:xfrm>
            <a:off x="9110041" y="6492240"/>
            <a:ext cx="1891337" cy="365760"/>
          </a:xfrm>
          <a:prstGeom prst="rect">
            <a:avLst/>
          </a:prstGeom>
        </p:spPr>
        <p:txBody>
          <a:bodyPr/>
          <a:lstStyle>
            <a:lvl1pPr>
              <a:defRPr>
                <a:solidFill>
                  <a:schemeClr val="bg2"/>
                </a:solidFill>
              </a:defRPr>
            </a:lvl1pPr>
          </a:lstStyle>
          <a:p>
            <a:fld id="{34E88643-CA1F-4663-8C06-BD5ECF50899D}" type="datetime1">
              <a:rPr lang="en-US" smtClean="0"/>
              <a:t>12/8/2025</a:t>
            </a:fld>
            <a:endParaRPr lang="en-US"/>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a:xfrm>
            <a:off x="11001378" y="6492240"/>
            <a:ext cx="657222" cy="365760"/>
          </a:xfrm>
          <a:prstGeom prst="rect">
            <a:avLst/>
          </a:prstGeom>
        </p:spPr>
        <p:txBody>
          <a:bodyPr/>
          <a:lstStyle>
            <a:lvl1pPr>
              <a:defRPr>
                <a:solidFill>
                  <a:schemeClr val="bg2"/>
                </a:solidFill>
              </a:defRPr>
            </a:lvl1pPr>
          </a:lstStyle>
          <a:p>
            <a:fld id="{AEAA3239-9EA4-4A65-A281-97F994456D9F}" type="slidenum">
              <a:rPr lang="en-US" smtClean="0"/>
              <a:pPr/>
              <a:t>‹#›</a:t>
            </a:fld>
            <a:endParaRPr lang="en-US"/>
          </a:p>
        </p:txBody>
      </p:sp>
      <p:sp>
        <p:nvSpPr>
          <p:cNvPr id="32" name="Rectangle 31">
            <a:extLst>
              <a:ext uri="{FF2B5EF4-FFF2-40B4-BE49-F238E27FC236}">
                <a16:creationId xmlns:a16="http://schemas.microsoft.com/office/drawing/2014/main" id="{15F1B314-6B95-45EC-8168-CEA297F1BD40}"/>
              </a:ext>
            </a:extLst>
          </p:cNvPr>
          <p:cNvSpPr/>
          <p:nvPr/>
        </p:nvSpPr>
        <p:spPr>
          <a:xfrm>
            <a:off x="634029" y="570037"/>
            <a:ext cx="8476007" cy="61543"/>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D4E8A7FA-CBEB-E74B-AC79-5D830DAFC993}"/>
              </a:ext>
            </a:extLst>
          </p:cNvPr>
          <p:cNvSpPr/>
          <p:nvPr/>
        </p:nvSpPr>
        <p:spPr>
          <a:xfrm>
            <a:off x="9110036" y="570037"/>
            <a:ext cx="3081964" cy="61543"/>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4318152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userDrawn="1">
          <p15:clr>
            <a:srgbClr val="FBAE40"/>
          </p15:clr>
        </p15:guide>
        <p15:guide id="6" pos="3840"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Agenda">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BAE97C67-C2EB-5515-0FDC-A535220C9DF0}"/>
              </a:ext>
            </a:extLst>
          </p:cNvPr>
          <p:cNvSpPr/>
          <p:nvPr/>
        </p:nvSpPr>
        <p:spPr>
          <a:xfrm>
            <a:off x="9110035" y="0"/>
            <a:ext cx="3081964" cy="685800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E4019F8-742E-9EEF-F591-C9666AC32AF1}"/>
              </a:ext>
            </a:extLst>
          </p:cNvPr>
          <p:cNvSpPr>
            <a:spLocks noGrp="1"/>
          </p:cNvSpPr>
          <p:nvPr>
            <p:ph type="title" hasCustomPrompt="1"/>
          </p:nvPr>
        </p:nvSpPr>
        <p:spPr>
          <a:xfrm>
            <a:off x="533399" y="1016955"/>
            <a:ext cx="8195646" cy="1127758"/>
          </a:xfrm>
          <a:prstGeom prst="rect">
            <a:avLst/>
          </a:prstGeom>
        </p:spPr>
        <p:txBody>
          <a:bodyPr anchor="t">
            <a:normAutofit/>
          </a:bodyPr>
          <a:lstStyle>
            <a:lvl1pPr>
              <a:defRPr sz="7200" cap="all" baseline="0"/>
            </a:lvl1pPr>
          </a:lstStyle>
          <a:p>
            <a:r>
              <a:rPr lang="en-US"/>
              <a:t>AGENDA</a:t>
            </a:r>
          </a:p>
        </p:txBody>
      </p:sp>
      <p:sp>
        <p:nvSpPr>
          <p:cNvPr id="7" name="Content Placeholder 6">
            <a:extLst>
              <a:ext uri="{FF2B5EF4-FFF2-40B4-BE49-F238E27FC236}">
                <a16:creationId xmlns:a16="http://schemas.microsoft.com/office/drawing/2014/main" id="{28C8B19A-6FC1-2B71-0BFB-9274CBF396B9}"/>
              </a:ext>
            </a:extLst>
          </p:cNvPr>
          <p:cNvSpPr>
            <a:spLocks noGrp="1"/>
          </p:cNvSpPr>
          <p:nvPr>
            <p:ph sz="quarter" idx="13"/>
          </p:nvPr>
        </p:nvSpPr>
        <p:spPr>
          <a:xfrm>
            <a:off x="533399" y="2510472"/>
            <a:ext cx="8190496" cy="3966527"/>
          </a:xfrm>
          <a:prstGeom prst="rect">
            <a:avLst/>
          </a:prstGeom>
        </p:spPr>
        <p:txBody>
          <a:bodyPr>
            <a:normAutofit/>
          </a:bodyPr>
          <a:lstStyle>
            <a:lvl1pPr marL="457200" indent="-457200">
              <a:lnSpc>
                <a:spcPct val="150000"/>
              </a:lnSpc>
              <a:spcBef>
                <a:spcPts val="0"/>
              </a:spcBef>
              <a:buFont typeface="+mj-lt"/>
              <a:buAutoNum type="arabicPeriod"/>
              <a:defRPr sz="2000"/>
            </a:lvl1pPr>
            <a:lvl2pPr marL="685800" indent="-457200">
              <a:lnSpc>
                <a:spcPct val="150000"/>
              </a:lnSpc>
              <a:spcBef>
                <a:spcPts val="0"/>
              </a:spcBef>
              <a:buFont typeface="+mj-lt"/>
              <a:buAutoNum type="arabicPeriod"/>
              <a:defRPr sz="2000"/>
            </a:lvl2pPr>
            <a:lvl3pPr marL="800100" indent="-342900">
              <a:lnSpc>
                <a:spcPct val="150000"/>
              </a:lnSpc>
              <a:spcBef>
                <a:spcPts val="0"/>
              </a:spcBef>
              <a:buFont typeface="+mj-lt"/>
              <a:buAutoNum type="arabicPeriod"/>
              <a:defRPr sz="2000"/>
            </a:lvl3pPr>
            <a:lvl4pPr marL="1028700" indent="-342900">
              <a:lnSpc>
                <a:spcPct val="150000"/>
              </a:lnSpc>
              <a:spcBef>
                <a:spcPts val="0"/>
              </a:spcBef>
              <a:buFont typeface="+mj-lt"/>
              <a:buAutoNum type="arabicPeriod"/>
              <a:defRPr sz="2000"/>
            </a:lvl4pPr>
            <a:lvl5pPr marL="1257300" indent="-342900">
              <a:lnSpc>
                <a:spcPct val="150000"/>
              </a:lnSpc>
              <a:spcBef>
                <a:spcPts val="0"/>
              </a:spcBef>
              <a:buFont typeface="+mj-lt"/>
              <a:buAutoNum type="arabicPeriod"/>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0B12CFE6-D05E-5478-B3A4-81DC4DCD7410}"/>
              </a:ext>
            </a:extLst>
          </p:cNvPr>
          <p:cNvSpPr>
            <a:spLocks noGrp="1"/>
          </p:cNvSpPr>
          <p:nvPr>
            <p:ph type="ftr" sz="quarter" idx="11"/>
          </p:nvPr>
        </p:nvSpPr>
        <p:spPr>
          <a:xfrm>
            <a:off x="533399" y="6492241"/>
            <a:ext cx="5758481" cy="365760"/>
          </a:xfrm>
          <a:prstGeom prst="rect">
            <a:avLst/>
          </a:prstGeom>
        </p:spPr>
        <p:txBody>
          <a:bodyPr/>
          <a:lstStyle>
            <a:lvl1pPr>
              <a:defRPr>
                <a:solidFill>
                  <a:schemeClr val="tx2"/>
                </a:solidFill>
              </a:defRPr>
            </a:lvl1pPr>
          </a:lstStyle>
          <a:p>
            <a:r>
              <a:rPr lang="en-US"/>
              <a:t>Presentation title</a:t>
            </a:r>
          </a:p>
        </p:txBody>
      </p:sp>
      <p:sp>
        <p:nvSpPr>
          <p:cNvPr id="3" name="Date Placeholder 2">
            <a:extLst>
              <a:ext uri="{FF2B5EF4-FFF2-40B4-BE49-F238E27FC236}">
                <a16:creationId xmlns:a16="http://schemas.microsoft.com/office/drawing/2014/main" id="{6CC77F2D-39D2-22F7-CF0B-39D63EBF00B7}"/>
              </a:ext>
            </a:extLst>
          </p:cNvPr>
          <p:cNvSpPr>
            <a:spLocks noGrp="1"/>
          </p:cNvSpPr>
          <p:nvPr>
            <p:ph type="dt" sz="half" idx="10"/>
          </p:nvPr>
        </p:nvSpPr>
        <p:spPr>
          <a:xfrm>
            <a:off x="6291885" y="6492240"/>
            <a:ext cx="1763999" cy="365760"/>
          </a:xfrm>
          <a:prstGeom prst="rect">
            <a:avLst/>
          </a:prstGeom>
        </p:spPr>
        <p:txBody>
          <a:bodyPr/>
          <a:lstStyle>
            <a:lvl1pPr>
              <a:defRPr>
                <a:solidFill>
                  <a:schemeClr val="tx2"/>
                </a:solidFill>
              </a:defRPr>
            </a:lvl1pPr>
          </a:lstStyle>
          <a:p>
            <a:fld id="{CB73E6FC-8E19-48D4-B829-246931AD4AF3}" type="datetime1">
              <a:rPr lang="en-US" smtClean="0"/>
              <a:t>12/8/2025</a:t>
            </a:fld>
            <a:endParaRPr lang="en-US"/>
          </a:p>
        </p:txBody>
      </p:sp>
      <p:sp>
        <p:nvSpPr>
          <p:cNvPr id="5" name="Slide Number Placeholder 4">
            <a:extLst>
              <a:ext uri="{FF2B5EF4-FFF2-40B4-BE49-F238E27FC236}">
                <a16:creationId xmlns:a16="http://schemas.microsoft.com/office/drawing/2014/main" id="{626B86D3-24E1-029E-BA22-9F17F9517D65}"/>
              </a:ext>
            </a:extLst>
          </p:cNvPr>
          <p:cNvSpPr>
            <a:spLocks noGrp="1"/>
          </p:cNvSpPr>
          <p:nvPr>
            <p:ph type="sldNum" sz="quarter" idx="12"/>
          </p:nvPr>
        </p:nvSpPr>
        <p:spPr>
          <a:xfrm>
            <a:off x="8061271" y="6492241"/>
            <a:ext cx="662624" cy="365760"/>
          </a:xfrm>
          <a:prstGeom prst="rect">
            <a:avLst/>
          </a:prstGeom>
        </p:spPr>
        <p:txBody>
          <a:bodyPr/>
          <a:lstStyle>
            <a:lvl1pPr>
              <a:defRPr>
                <a:solidFill>
                  <a:schemeClr val="tx2"/>
                </a:solidFill>
              </a:defRPr>
            </a:lvl1pPr>
          </a:lstStyle>
          <a:p>
            <a:fld id="{AEAA3239-9EA4-4A65-A281-97F994456D9F}" type="slidenum">
              <a:rPr lang="en-US" smtClean="0"/>
              <a:pPr/>
              <a:t>‹#›</a:t>
            </a:fld>
            <a:endParaRPr lang="en-US"/>
          </a:p>
        </p:txBody>
      </p:sp>
      <p:sp>
        <p:nvSpPr>
          <p:cNvPr id="34" name="Rectangle 33">
            <a:extLst>
              <a:ext uri="{FF2B5EF4-FFF2-40B4-BE49-F238E27FC236}">
                <a16:creationId xmlns:a16="http://schemas.microsoft.com/office/drawing/2014/main" id="{E58CA726-6257-4F3F-9296-A3CF5DCA19DB}"/>
              </a:ext>
            </a:extLst>
          </p:cNvPr>
          <p:cNvSpPr/>
          <p:nvPr/>
        </p:nvSpPr>
        <p:spPr>
          <a:xfrm>
            <a:off x="634029" y="2144714"/>
            <a:ext cx="8476007" cy="6154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8456988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Agenda 2">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019F8-742E-9EEF-F591-C9666AC32AF1}"/>
              </a:ext>
            </a:extLst>
          </p:cNvPr>
          <p:cNvSpPr>
            <a:spLocks noGrp="1"/>
          </p:cNvSpPr>
          <p:nvPr>
            <p:ph type="title" hasCustomPrompt="1"/>
          </p:nvPr>
        </p:nvSpPr>
        <p:spPr>
          <a:xfrm>
            <a:off x="1571616" y="1016955"/>
            <a:ext cx="10086983" cy="1127758"/>
          </a:xfrm>
          <a:prstGeom prst="rect">
            <a:avLst/>
          </a:prstGeom>
        </p:spPr>
        <p:txBody>
          <a:bodyPr anchor="t">
            <a:normAutofit/>
          </a:bodyPr>
          <a:lstStyle>
            <a:lvl1pPr>
              <a:defRPr sz="7200" cap="all" baseline="0"/>
            </a:lvl1pPr>
          </a:lstStyle>
          <a:p>
            <a:r>
              <a:rPr lang="en-US"/>
              <a:t>AGENDA</a:t>
            </a:r>
          </a:p>
        </p:txBody>
      </p:sp>
      <p:sp>
        <p:nvSpPr>
          <p:cNvPr id="7" name="Content Placeholder 6">
            <a:extLst>
              <a:ext uri="{FF2B5EF4-FFF2-40B4-BE49-F238E27FC236}">
                <a16:creationId xmlns:a16="http://schemas.microsoft.com/office/drawing/2014/main" id="{28C8B19A-6FC1-2B71-0BFB-9274CBF396B9}"/>
              </a:ext>
            </a:extLst>
          </p:cNvPr>
          <p:cNvSpPr>
            <a:spLocks noGrp="1"/>
          </p:cNvSpPr>
          <p:nvPr>
            <p:ph sz="quarter" idx="13"/>
          </p:nvPr>
        </p:nvSpPr>
        <p:spPr>
          <a:xfrm>
            <a:off x="3457574" y="2510472"/>
            <a:ext cx="8201025" cy="3345813"/>
          </a:xfrm>
          <a:prstGeom prst="rect">
            <a:avLst/>
          </a:prstGeom>
        </p:spPr>
        <p:txBody>
          <a:bodyPr anchor="b">
            <a:normAutofit/>
          </a:bodyPr>
          <a:lstStyle>
            <a:lvl1pPr marL="457200" indent="-457200">
              <a:lnSpc>
                <a:spcPct val="150000"/>
              </a:lnSpc>
              <a:spcBef>
                <a:spcPts val="0"/>
              </a:spcBef>
              <a:buFont typeface="+mj-lt"/>
              <a:buAutoNum type="arabicPeriod"/>
              <a:defRPr sz="1600" b="0" i="0">
                <a:latin typeface="Arial" panose="020B0604020202020204" pitchFamily="34" charset="0"/>
                <a:cs typeface="Arial" panose="020B0604020202020204" pitchFamily="34" charset="0"/>
              </a:defRPr>
            </a:lvl1pPr>
            <a:lvl2pPr marL="685800" indent="-457200">
              <a:lnSpc>
                <a:spcPct val="150000"/>
              </a:lnSpc>
              <a:spcBef>
                <a:spcPts val="0"/>
              </a:spcBef>
              <a:buFont typeface="+mj-lt"/>
              <a:buAutoNum type="arabicPeriod"/>
              <a:defRPr sz="1600" b="0" i="0">
                <a:latin typeface="Arial" panose="020B0604020202020204" pitchFamily="34" charset="0"/>
                <a:cs typeface="Arial" panose="020B0604020202020204" pitchFamily="34" charset="0"/>
              </a:defRPr>
            </a:lvl2pPr>
            <a:lvl3pPr marL="800100" indent="-342900">
              <a:lnSpc>
                <a:spcPct val="150000"/>
              </a:lnSpc>
              <a:spcBef>
                <a:spcPts val="0"/>
              </a:spcBef>
              <a:buFont typeface="+mj-lt"/>
              <a:buAutoNum type="arabicPeriod"/>
              <a:defRPr sz="1600" b="0" i="0">
                <a:latin typeface="Arial" panose="020B0604020202020204" pitchFamily="34" charset="0"/>
                <a:cs typeface="Arial" panose="020B0604020202020204" pitchFamily="34" charset="0"/>
              </a:defRPr>
            </a:lvl3pPr>
            <a:lvl4pPr marL="1028700" indent="-342900">
              <a:lnSpc>
                <a:spcPct val="150000"/>
              </a:lnSpc>
              <a:spcBef>
                <a:spcPts val="0"/>
              </a:spcBef>
              <a:buFont typeface="+mj-lt"/>
              <a:buAutoNum type="arabicPeriod"/>
              <a:defRPr sz="1600" b="0" i="0">
                <a:latin typeface="Arial" panose="020B0604020202020204" pitchFamily="34" charset="0"/>
                <a:cs typeface="Arial" panose="020B0604020202020204" pitchFamily="34" charset="0"/>
              </a:defRPr>
            </a:lvl4pPr>
            <a:lvl5pPr marL="1257300" indent="-342900">
              <a:lnSpc>
                <a:spcPct val="150000"/>
              </a:lnSpc>
              <a:spcBef>
                <a:spcPts val="0"/>
              </a:spcBef>
              <a:buFont typeface="+mj-lt"/>
              <a:buAutoNum type="arabicPeriod"/>
              <a:defRPr sz="1600" b="0" i="0">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0B12CFE6-D05E-5478-B3A4-81DC4DCD7410}"/>
              </a:ext>
            </a:extLst>
          </p:cNvPr>
          <p:cNvSpPr>
            <a:spLocks noGrp="1"/>
          </p:cNvSpPr>
          <p:nvPr>
            <p:ph type="ftr" sz="quarter" idx="11"/>
          </p:nvPr>
        </p:nvSpPr>
        <p:spPr>
          <a:xfrm>
            <a:off x="533399" y="6477000"/>
            <a:ext cx="8582024" cy="381001"/>
          </a:xfrm>
          <a:prstGeom prst="rect">
            <a:avLst/>
          </a:prstGeom>
        </p:spPr>
        <p:txBody>
          <a:bodyPr/>
          <a:lstStyle>
            <a:lvl1pPr>
              <a:defRPr>
                <a:solidFill>
                  <a:schemeClr val="tx2"/>
                </a:solidFill>
              </a:defRPr>
            </a:lvl1pPr>
          </a:lstStyle>
          <a:p>
            <a:r>
              <a:rPr lang="en-US"/>
              <a:t>Presentation title</a:t>
            </a:r>
          </a:p>
        </p:txBody>
      </p:sp>
      <p:sp>
        <p:nvSpPr>
          <p:cNvPr id="3" name="Date Placeholder 2">
            <a:extLst>
              <a:ext uri="{FF2B5EF4-FFF2-40B4-BE49-F238E27FC236}">
                <a16:creationId xmlns:a16="http://schemas.microsoft.com/office/drawing/2014/main" id="{6CC77F2D-39D2-22F7-CF0B-39D63EBF00B7}"/>
              </a:ext>
            </a:extLst>
          </p:cNvPr>
          <p:cNvSpPr>
            <a:spLocks noGrp="1"/>
          </p:cNvSpPr>
          <p:nvPr>
            <p:ph type="dt" sz="half" idx="10"/>
          </p:nvPr>
        </p:nvSpPr>
        <p:spPr>
          <a:xfrm>
            <a:off x="9120810" y="6477000"/>
            <a:ext cx="1880569" cy="381001"/>
          </a:xfrm>
          <a:prstGeom prst="rect">
            <a:avLst/>
          </a:prstGeom>
        </p:spPr>
        <p:txBody>
          <a:bodyPr/>
          <a:lstStyle>
            <a:lvl1pPr>
              <a:defRPr>
                <a:solidFill>
                  <a:schemeClr val="tx2"/>
                </a:solidFill>
              </a:defRPr>
            </a:lvl1pPr>
          </a:lstStyle>
          <a:p>
            <a:fld id="{D00CEFBA-160C-4799-BD15-C032D631B769}" type="datetime1">
              <a:rPr lang="en-US" smtClean="0"/>
              <a:t>12/8/2025</a:t>
            </a:fld>
            <a:endParaRPr lang="en-US"/>
          </a:p>
        </p:txBody>
      </p:sp>
      <p:sp>
        <p:nvSpPr>
          <p:cNvPr id="5" name="Slide Number Placeholder 4">
            <a:extLst>
              <a:ext uri="{FF2B5EF4-FFF2-40B4-BE49-F238E27FC236}">
                <a16:creationId xmlns:a16="http://schemas.microsoft.com/office/drawing/2014/main" id="{626B86D3-24E1-029E-BA22-9F17F9517D65}"/>
              </a:ext>
            </a:extLst>
          </p:cNvPr>
          <p:cNvSpPr>
            <a:spLocks noGrp="1"/>
          </p:cNvSpPr>
          <p:nvPr>
            <p:ph type="sldNum" sz="quarter" idx="12"/>
          </p:nvPr>
        </p:nvSpPr>
        <p:spPr>
          <a:xfrm>
            <a:off x="11001379" y="6477000"/>
            <a:ext cx="668011" cy="381001"/>
          </a:xfrm>
          <a:prstGeom prst="rect">
            <a:avLst/>
          </a:prstGeom>
        </p:spPr>
        <p:txBody>
          <a:bodyPr/>
          <a:lstStyle>
            <a:lvl1pPr>
              <a:defRPr>
                <a:solidFill>
                  <a:schemeClr val="tx2"/>
                </a:solidFill>
              </a:defRPr>
            </a:lvl1pPr>
          </a:lstStyle>
          <a:p>
            <a:fld id="{AEAA3239-9EA4-4A65-A281-97F994456D9F}" type="slidenum">
              <a:rPr lang="en-US" smtClean="0"/>
              <a:pPr/>
              <a:t>‹#›</a:t>
            </a:fld>
            <a:endParaRPr lang="en-US"/>
          </a:p>
        </p:txBody>
      </p:sp>
      <p:sp>
        <p:nvSpPr>
          <p:cNvPr id="6" name="Rectangle 5">
            <a:extLst>
              <a:ext uri="{FF2B5EF4-FFF2-40B4-BE49-F238E27FC236}">
                <a16:creationId xmlns:a16="http://schemas.microsoft.com/office/drawing/2014/main" id="{3ED80240-B3FF-301A-7873-10FB09246CCA}"/>
              </a:ext>
            </a:extLst>
          </p:cNvPr>
          <p:cNvSpPr/>
          <p:nvPr userDrawn="1"/>
        </p:nvSpPr>
        <p:spPr>
          <a:xfrm>
            <a:off x="9110040" y="6155911"/>
            <a:ext cx="3081959" cy="64008"/>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C14D47D0-4154-EDAC-8824-1648A190B7A6}"/>
              </a:ext>
            </a:extLst>
          </p:cNvPr>
          <p:cNvSpPr/>
          <p:nvPr userDrawn="1"/>
        </p:nvSpPr>
        <p:spPr>
          <a:xfrm>
            <a:off x="3467745" y="6155911"/>
            <a:ext cx="5642289" cy="64008"/>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7107349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Agenda with Picture">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9C713386-53DE-AEBA-6318-6C7146DE2270}"/>
              </a:ext>
            </a:extLst>
          </p:cNvPr>
          <p:cNvSpPr>
            <a:spLocks noGrp="1"/>
          </p:cNvSpPr>
          <p:nvPr>
            <p:ph type="title" hasCustomPrompt="1"/>
          </p:nvPr>
        </p:nvSpPr>
        <p:spPr>
          <a:xfrm>
            <a:off x="5343517" y="1386842"/>
            <a:ext cx="6315083" cy="1127758"/>
          </a:xfrm>
        </p:spPr>
        <p:txBody>
          <a:bodyPr>
            <a:normAutofit/>
          </a:bodyPr>
          <a:lstStyle>
            <a:lvl1pPr>
              <a:defRPr sz="7200" cap="all" baseline="0"/>
            </a:lvl1pPr>
          </a:lstStyle>
          <a:p>
            <a:r>
              <a:rPr lang="en-US"/>
              <a:t>AGENDA</a:t>
            </a:r>
          </a:p>
        </p:txBody>
      </p:sp>
      <p:sp>
        <p:nvSpPr>
          <p:cNvPr id="39" name="Picture Placeholder 38">
            <a:extLst>
              <a:ext uri="{FF2B5EF4-FFF2-40B4-BE49-F238E27FC236}">
                <a16:creationId xmlns:a16="http://schemas.microsoft.com/office/drawing/2014/main" id="{0440984A-B82C-18F1-2933-6DF295884CE0}"/>
              </a:ext>
            </a:extLst>
          </p:cNvPr>
          <p:cNvSpPr>
            <a:spLocks noGrp="1"/>
          </p:cNvSpPr>
          <p:nvPr>
            <p:ph type="pic" sz="quarter" idx="14" hasCustomPrompt="1"/>
          </p:nvPr>
        </p:nvSpPr>
        <p:spPr>
          <a:xfrm>
            <a:off x="0" y="0"/>
            <a:ext cx="4400554" cy="6858000"/>
          </a:xfrm>
          <a:blipFill>
            <a:blip r:embed="rId2">
              <a:alphaModFix amt="60000"/>
            </a:blip>
            <a:stretch>
              <a:fillRect/>
            </a:stretch>
          </a:blipFill>
        </p:spPr>
        <p:txBody>
          <a:bodyPr/>
          <a:lstStyle>
            <a:lvl1pPr marL="0" indent="0">
              <a:buNone/>
              <a:defRPr/>
            </a:lvl1pPr>
          </a:lstStyle>
          <a:p>
            <a:r>
              <a:rPr lang="en-US"/>
              <a:t> </a:t>
            </a:r>
          </a:p>
        </p:txBody>
      </p:sp>
      <p:sp>
        <p:nvSpPr>
          <p:cNvPr id="7" name="Content Placeholder 6">
            <a:extLst>
              <a:ext uri="{FF2B5EF4-FFF2-40B4-BE49-F238E27FC236}">
                <a16:creationId xmlns:a16="http://schemas.microsoft.com/office/drawing/2014/main" id="{28C8B19A-6FC1-2B71-0BFB-9274CBF396B9}"/>
              </a:ext>
            </a:extLst>
          </p:cNvPr>
          <p:cNvSpPr>
            <a:spLocks noGrp="1"/>
          </p:cNvSpPr>
          <p:nvPr>
            <p:ph sz="quarter" idx="13"/>
          </p:nvPr>
        </p:nvSpPr>
        <p:spPr>
          <a:xfrm>
            <a:off x="5343518" y="2886089"/>
            <a:ext cx="6315082" cy="3336911"/>
          </a:xfrm>
          <a:prstGeom prst="rect">
            <a:avLst/>
          </a:prstGeom>
        </p:spPr>
        <p:txBody>
          <a:bodyPr>
            <a:normAutofit/>
          </a:bodyPr>
          <a:lstStyle>
            <a:lvl1pPr marL="457200" indent="-457200">
              <a:lnSpc>
                <a:spcPct val="150000"/>
              </a:lnSpc>
              <a:spcBef>
                <a:spcPts val="0"/>
              </a:spcBef>
              <a:buFont typeface="+mj-lt"/>
              <a:buAutoNum type="arabicPeriod"/>
              <a:defRPr sz="2000"/>
            </a:lvl1pPr>
            <a:lvl2pPr marL="571500" indent="-342900">
              <a:lnSpc>
                <a:spcPct val="150000"/>
              </a:lnSpc>
              <a:spcBef>
                <a:spcPts val="0"/>
              </a:spcBef>
              <a:buFont typeface="+mj-lt"/>
              <a:buAutoNum type="arabicPeriod"/>
              <a:defRPr sz="2000"/>
            </a:lvl2pPr>
            <a:lvl3pPr marL="800100" indent="-342900">
              <a:lnSpc>
                <a:spcPct val="150000"/>
              </a:lnSpc>
              <a:spcBef>
                <a:spcPts val="0"/>
              </a:spcBef>
              <a:buFont typeface="+mj-lt"/>
              <a:buAutoNum type="arabicPeriod"/>
              <a:defRPr sz="2000"/>
            </a:lvl3pPr>
            <a:lvl4pPr marL="1028700" indent="-342900">
              <a:lnSpc>
                <a:spcPct val="150000"/>
              </a:lnSpc>
              <a:spcBef>
                <a:spcPts val="0"/>
              </a:spcBef>
              <a:buFont typeface="+mj-lt"/>
              <a:buAutoNum type="arabicPeriod"/>
              <a:defRPr sz="2000"/>
            </a:lvl4pPr>
            <a:lvl5pPr>
              <a:lnSpc>
                <a:spcPct val="150000"/>
              </a:lnSpc>
              <a:spcBef>
                <a:spcPts val="0"/>
              </a:spcBef>
              <a:buFont typeface="+mj-lt"/>
              <a:buAutoNum type="arabicPeriod"/>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0B12CFE6-D05E-5478-B3A4-81DC4DCD7410}"/>
              </a:ext>
            </a:extLst>
          </p:cNvPr>
          <p:cNvSpPr>
            <a:spLocks noGrp="1"/>
          </p:cNvSpPr>
          <p:nvPr>
            <p:ph type="ftr" sz="quarter" idx="11"/>
          </p:nvPr>
        </p:nvSpPr>
        <p:spPr>
          <a:xfrm>
            <a:off x="5343518" y="6477000"/>
            <a:ext cx="3771905" cy="381001"/>
          </a:xfrm>
          <a:prstGeom prst="rect">
            <a:avLst/>
          </a:prstGeom>
        </p:spPr>
        <p:txBody>
          <a:bodyPr/>
          <a:lstStyle/>
          <a:p>
            <a:r>
              <a:rPr lang="en-US"/>
              <a:t>Presentation title</a:t>
            </a:r>
          </a:p>
        </p:txBody>
      </p:sp>
      <p:sp>
        <p:nvSpPr>
          <p:cNvPr id="3" name="Date Placeholder 2">
            <a:extLst>
              <a:ext uri="{FF2B5EF4-FFF2-40B4-BE49-F238E27FC236}">
                <a16:creationId xmlns:a16="http://schemas.microsoft.com/office/drawing/2014/main" id="{6CC77F2D-39D2-22F7-CF0B-39D63EBF00B7}"/>
              </a:ext>
            </a:extLst>
          </p:cNvPr>
          <p:cNvSpPr>
            <a:spLocks noGrp="1"/>
          </p:cNvSpPr>
          <p:nvPr>
            <p:ph type="dt" sz="half" idx="10"/>
          </p:nvPr>
        </p:nvSpPr>
        <p:spPr>
          <a:xfrm>
            <a:off x="9120821" y="6477000"/>
            <a:ext cx="1875160" cy="381001"/>
          </a:xfrm>
          <a:prstGeom prst="rect">
            <a:avLst/>
          </a:prstGeom>
        </p:spPr>
        <p:txBody>
          <a:bodyPr/>
          <a:lstStyle/>
          <a:p>
            <a:fld id="{20AF2805-09FE-4E19-BD3D-273F9C4FB4DD}" type="datetime1">
              <a:rPr lang="en-US" smtClean="0"/>
              <a:t>12/8/2025</a:t>
            </a:fld>
            <a:endParaRPr lang="en-US"/>
          </a:p>
        </p:txBody>
      </p:sp>
      <p:sp>
        <p:nvSpPr>
          <p:cNvPr id="5" name="Slide Number Placeholder 4">
            <a:extLst>
              <a:ext uri="{FF2B5EF4-FFF2-40B4-BE49-F238E27FC236}">
                <a16:creationId xmlns:a16="http://schemas.microsoft.com/office/drawing/2014/main" id="{626B86D3-24E1-029E-BA22-9F17F9517D65}"/>
              </a:ext>
            </a:extLst>
          </p:cNvPr>
          <p:cNvSpPr>
            <a:spLocks noGrp="1"/>
          </p:cNvSpPr>
          <p:nvPr>
            <p:ph type="sldNum" sz="quarter" idx="12"/>
          </p:nvPr>
        </p:nvSpPr>
        <p:spPr>
          <a:xfrm>
            <a:off x="10995986" y="6477000"/>
            <a:ext cx="662614" cy="381001"/>
          </a:xfrm>
          <a:prstGeom prst="rect">
            <a:avLst/>
          </a:prstGeom>
        </p:spPr>
        <p:txBody>
          <a:bodyPr/>
          <a:lstStyle/>
          <a:p>
            <a:fld id="{AEAA3239-9EA4-4A65-A281-97F994456D9F}" type="slidenum">
              <a:rPr lang="en-US" smtClean="0"/>
              <a:t>‹#›</a:t>
            </a:fld>
            <a:endParaRPr lang="en-US"/>
          </a:p>
        </p:txBody>
      </p:sp>
      <p:sp>
        <p:nvSpPr>
          <p:cNvPr id="34" name="Rectangle 33">
            <a:extLst>
              <a:ext uri="{FF2B5EF4-FFF2-40B4-BE49-F238E27FC236}">
                <a16:creationId xmlns:a16="http://schemas.microsoft.com/office/drawing/2014/main" id="{98E5CA23-2176-4B29-AB27-EDD9AC417271}"/>
              </a:ext>
            </a:extLst>
          </p:cNvPr>
          <p:cNvSpPr/>
          <p:nvPr/>
        </p:nvSpPr>
        <p:spPr>
          <a:xfrm>
            <a:off x="4400554" y="2496190"/>
            <a:ext cx="7791446" cy="64008"/>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8859712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 2">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56B3EE4-062C-F433-E634-3A18DC144881}"/>
              </a:ext>
            </a:extLst>
          </p:cNvPr>
          <p:cNvSpPr>
            <a:spLocks noGrp="1"/>
          </p:cNvSpPr>
          <p:nvPr>
            <p:ph type="title"/>
          </p:nvPr>
        </p:nvSpPr>
        <p:spPr>
          <a:xfrm>
            <a:off x="533399" y="1016955"/>
            <a:ext cx="8190252" cy="1064665"/>
          </a:xfrm>
        </p:spPr>
        <p:txBody>
          <a:bodyPr/>
          <a:lstStyle>
            <a:lvl1pPr>
              <a:defRPr cap="all" baseline="0"/>
            </a:lvl1pPr>
          </a:lstStyle>
          <a:p>
            <a:r>
              <a:rPr lang="en-US"/>
              <a:t>Click to edit Master title style</a:t>
            </a:r>
          </a:p>
        </p:txBody>
      </p:sp>
      <p:sp>
        <p:nvSpPr>
          <p:cNvPr id="33" name="Rectangle 32">
            <a:extLst>
              <a:ext uri="{FF2B5EF4-FFF2-40B4-BE49-F238E27FC236}">
                <a16:creationId xmlns:a16="http://schemas.microsoft.com/office/drawing/2014/main" id="{47E7D5E3-074F-6FA6-6315-6EB342D2C2D0}"/>
              </a:ext>
            </a:extLst>
          </p:cNvPr>
          <p:cNvSpPr/>
          <p:nvPr userDrawn="1"/>
        </p:nvSpPr>
        <p:spPr>
          <a:xfrm>
            <a:off x="9110035" y="0"/>
            <a:ext cx="3081964" cy="685800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5A2BF4CD-78B4-D70F-8781-6C00B2CEA066}"/>
              </a:ext>
            </a:extLst>
          </p:cNvPr>
          <p:cNvSpPr/>
          <p:nvPr/>
        </p:nvSpPr>
        <p:spPr>
          <a:xfrm>
            <a:off x="634029" y="2144714"/>
            <a:ext cx="8476007" cy="61543"/>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ontent Placeholder 11">
            <a:extLst>
              <a:ext uri="{FF2B5EF4-FFF2-40B4-BE49-F238E27FC236}">
                <a16:creationId xmlns:a16="http://schemas.microsoft.com/office/drawing/2014/main" id="{8447EC38-FC2B-37AD-5285-1B51B7FA258B}"/>
              </a:ext>
            </a:extLst>
          </p:cNvPr>
          <p:cNvSpPr>
            <a:spLocks noGrp="1"/>
          </p:cNvSpPr>
          <p:nvPr>
            <p:ph sz="quarter" idx="14"/>
          </p:nvPr>
        </p:nvSpPr>
        <p:spPr>
          <a:xfrm>
            <a:off x="533400" y="2495232"/>
            <a:ext cx="4659313" cy="1644650"/>
          </a:xfrm>
        </p:spPr>
        <p:txBody>
          <a:bodyPr>
            <a:normAutofit/>
          </a:bodyPr>
          <a:lstStyle>
            <a:lvl1pPr marL="0" indent="0">
              <a:spcBef>
                <a:spcPts val="0"/>
              </a:spcBef>
              <a:buNone/>
              <a:defRPr sz="1400"/>
            </a:lvl1pPr>
            <a:lvl2pPr marL="228600" indent="0">
              <a:spcBef>
                <a:spcPts val="0"/>
              </a:spcBef>
              <a:buNone/>
              <a:defRPr sz="1400"/>
            </a:lvl2pPr>
            <a:lvl3pPr marL="457200" indent="0">
              <a:spcBef>
                <a:spcPts val="0"/>
              </a:spcBef>
              <a:buNone/>
              <a:defRPr sz="1400"/>
            </a:lvl3pPr>
            <a:lvl4pPr marL="685800" indent="0">
              <a:spcBef>
                <a:spcPts val="0"/>
              </a:spcBef>
              <a:buNone/>
              <a:defRPr sz="1400"/>
            </a:lvl4pPr>
            <a:lvl5pPr marL="914400" indent="0">
              <a:spcBef>
                <a:spcPts val="0"/>
              </a:spcBef>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a:xfrm>
            <a:off x="533399" y="6477000"/>
            <a:ext cx="6304302" cy="381001"/>
          </a:xfrm>
          <a:prstGeom prst="rect">
            <a:avLst/>
          </a:prstGeom>
        </p:spPr>
        <p:txBody>
          <a:bodyPr/>
          <a:lstStyle>
            <a:lvl1pPr>
              <a:defRPr>
                <a:solidFill>
                  <a:schemeClr val="tx2"/>
                </a:solidFill>
              </a:defRPr>
            </a:lvl1pPr>
          </a:lstStyle>
          <a:p>
            <a:r>
              <a:rPr lang="en-US"/>
              <a:t>Presentation title</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a:xfrm>
            <a:off x="6843095" y="6477000"/>
            <a:ext cx="1223330" cy="381001"/>
          </a:xfrm>
          <a:prstGeom prst="rect">
            <a:avLst/>
          </a:prstGeom>
        </p:spPr>
        <p:txBody>
          <a:bodyPr/>
          <a:lstStyle>
            <a:lvl1pPr>
              <a:defRPr>
                <a:solidFill>
                  <a:schemeClr val="tx2"/>
                </a:solidFill>
              </a:defRPr>
            </a:lvl1pPr>
          </a:lstStyle>
          <a:p>
            <a:fld id="{91916611-30DD-4F0D-BDC3-078E01EB801A}" type="datetime1">
              <a:rPr lang="en-US" smtClean="0"/>
              <a:t>12/8/2025</a:t>
            </a:fld>
            <a:endParaRPr lang="en-US"/>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a:xfrm>
            <a:off x="8066425" y="6477000"/>
            <a:ext cx="657226" cy="381001"/>
          </a:xfrm>
          <a:prstGeom prst="rect">
            <a:avLst/>
          </a:prstGeom>
        </p:spPr>
        <p:txBody>
          <a:bodyPr/>
          <a:lstStyle>
            <a:lvl1pPr>
              <a:defRPr>
                <a:solidFill>
                  <a:schemeClr val="tx2"/>
                </a:solidFill>
              </a:defRPr>
            </a:lvl1pPr>
          </a:lstStyle>
          <a:p>
            <a:fld id="{AEAA3239-9EA4-4A65-A281-97F994456D9F}" type="slidenum">
              <a:rPr lang="en-US" smtClean="0"/>
              <a:pPr/>
              <a:t>‹#›</a:t>
            </a:fld>
            <a:endParaRPr lang="en-US"/>
          </a:p>
        </p:txBody>
      </p:sp>
      <p:sp>
        <p:nvSpPr>
          <p:cNvPr id="9" name="Freeform 8">
            <a:extLst>
              <a:ext uri="{FF2B5EF4-FFF2-40B4-BE49-F238E27FC236}">
                <a16:creationId xmlns:a16="http://schemas.microsoft.com/office/drawing/2014/main" id="{37ECC57E-F626-26BF-F554-362A80454818}"/>
              </a:ext>
            </a:extLst>
          </p:cNvPr>
          <p:cNvSpPr/>
          <p:nvPr userDrawn="1"/>
        </p:nvSpPr>
        <p:spPr>
          <a:xfrm>
            <a:off x="9110042" y="2144714"/>
            <a:ext cx="3085896" cy="64006"/>
          </a:xfrm>
          <a:custGeom>
            <a:avLst/>
            <a:gdLst>
              <a:gd name="connsiteX0" fmla="*/ 0 w 7152036"/>
              <a:gd name="connsiteY0" fmla="*/ 0 h 64008"/>
              <a:gd name="connsiteX1" fmla="*/ 7152036 w 7152036"/>
              <a:gd name="connsiteY1" fmla="*/ 0 h 64008"/>
              <a:gd name="connsiteX2" fmla="*/ 7152036 w 7152036"/>
              <a:gd name="connsiteY2" fmla="*/ 64008 h 64008"/>
              <a:gd name="connsiteX3" fmla="*/ 0 w 7152036"/>
              <a:gd name="connsiteY3" fmla="*/ 64008 h 64008"/>
            </a:gdLst>
            <a:ahLst/>
            <a:cxnLst>
              <a:cxn ang="0">
                <a:pos x="connsiteX0" y="connsiteY0"/>
              </a:cxn>
              <a:cxn ang="0">
                <a:pos x="connsiteX1" y="connsiteY1"/>
              </a:cxn>
              <a:cxn ang="0">
                <a:pos x="connsiteX2" y="connsiteY2"/>
              </a:cxn>
              <a:cxn ang="0">
                <a:pos x="connsiteX3" y="connsiteY3"/>
              </a:cxn>
            </a:cxnLst>
            <a:rect l="l" t="t" r="r" b="b"/>
            <a:pathLst>
              <a:path w="7152036" h="64008">
                <a:moveTo>
                  <a:pt x="0" y="0"/>
                </a:moveTo>
                <a:lnTo>
                  <a:pt x="7152036" y="0"/>
                </a:lnTo>
                <a:lnTo>
                  <a:pt x="7152036" y="64008"/>
                </a:lnTo>
                <a:lnTo>
                  <a:pt x="0" y="64008"/>
                </a:ln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55019601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Content 3">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533398" y="1016955"/>
            <a:ext cx="3493859" cy="3456894"/>
          </a:xfrm>
          <a:prstGeom prst="rect">
            <a:avLst/>
          </a:prstGeom>
        </p:spPr>
        <p:txBody>
          <a:bodyPr anchor="t">
            <a:normAutofit/>
          </a:bodyPr>
          <a:lstStyle>
            <a:lvl1pPr>
              <a:defRPr sz="3600" cap="all" baseline="0"/>
            </a:lvl1pPr>
          </a:lstStyle>
          <a:p>
            <a:r>
              <a:rPr lang="en-US"/>
              <a:t>Click to edit Master title style</a:t>
            </a:r>
          </a:p>
        </p:txBody>
      </p:sp>
      <p:sp>
        <p:nvSpPr>
          <p:cNvPr id="8" name="Content Placeholder 7">
            <a:extLst>
              <a:ext uri="{FF2B5EF4-FFF2-40B4-BE49-F238E27FC236}">
                <a16:creationId xmlns:a16="http://schemas.microsoft.com/office/drawing/2014/main" id="{D42D62A0-8127-CE86-0633-0D65E1E136F7}"/>
              </a:ext>
            </a:extLst>
          </p:cNvPr>
          <p:cNvSpPr>
            <a:spLocks noGrp="1"/>
          </p:cNvSpPr>
          <p:nvPr>
            <p:ph sz="quarter" idx="13"/>
          </p:nvPr>
        </p:nvSpPr>
        <p:spPr>
          <a:xfrm>
            <a:off x="4962527" y="1016955"/>
            <a:ext cx="6696073" cy="346121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a:xfrm>
            <a:off x="533399" y="6477000"/>
            <a:ext cx="8576637" cy="381001"/>
          </a:xfrm>
          <a:prstGeom prst="rect">
            <a:avLst/>
          </a:prstGeom>
        </p:spPr>
        <p:txBody>
          <a:bodyPr/>
          <a:lstStyle/>
          <a:p>
            <a:r>
              <a:rPr lang="en-US"/>
              <a:t>Presentation title</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a:xfrm>
            <a:off x="9110036" y="6477000"/>
            <a:ext cx="1891338" cy="381001"/>
          </a:xfrm>
          <a:prstGeom prst="rect">
            <a:avLst/>
          </a:prstGeom>
        </p:spPr>
        <p:txBody>
          <a:bodyPr/>
          <a:lstStyle/>
          <a:p>
            <a:fld id="{5849E5F1-9C7C-41DD-B083-40CE4B6B6609}" type="datetime1">
              <a:rPr lang="en-US" smtClean="0"/>
              <a:t>12/8/2025</a:t>
            </a:fld>
            <a:endParaRPr lang="en-US"/>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a:xfrm>
            <a:off x="10995976" y="6477000"/>
            <a:ext cx="662624" cy="381001"/>
          </a:xfrm>
          <a:prstGeom prst="rect">
            <a:avLst/>
          </a:prstGeom>
        </p:spPr>
        <p:txBody>
          <a:bodyPr/>
          <a:lstStyle/>
          <a:p>
            <a:fld id="{AEAA3239-9EA4-4A65-A281-97F994456D9F}" type="slidenum">
              <a:rPr lang="en-US" smtClean="0"/>
              <a:t>‹#›</a:t>
            </a:fld>
            <a:endParaRPr lang="en-US"/>
          </a:p>
        </p:txBody>
      </p:sp>
      <p:sp>
        <p:nvSpPr>
          <p:cNvPr id="3" name="Rectangle 2">
            <a:extLst>
              <a:ext uri="{FF2B5EF4-FFF2-40B4-BE49-F238E27FC236}">
                <a16:creationId xmlns:a16="http://schemas.microsoft.com/office/drawing/2014/main" id="{318A2D93-E48C-9CE8-FF5E-7230586A29D9}"/>
              </a:ext>
            </a:extLst>
          </p:cNvPr>
          <p:cNvSpPr/>
          <p:nvPr userDrawn="1"/>
        </p:nvSpPr>
        <p:spPr>
          <a:xfrm>
            <a:off x="4019552" y="570037"/>
            <a:ext cx="8172448" cy="5957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23FA3421-FB3F-747A-9D40-EB149BBDD6FA}"/>
              </a:ext>
            </a:extLst>
          </p:cNvPr>
          <p:cNvSpPr/>
          <p:nvPr userDrawn="1"/>
        </p:nvSpPr>
        <p:spPr>
          <a:xfrm>
            <a:off x="634030" y="570037"/>
            <a:ext cx="3390908" cy="59578"/>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9530669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Content 4">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533399" y="1016955"/>
            <a:ext cx="3491539" cy="4083580"/>
          </a:xfrm>
          <a:prstGeom prst="rect">
            <a:avLst/>
          </a:prstGeom>
        </p:spPr>
        <p:txBody>
          <a:bodyPr anchor="t">
            <a:normAutofit/>
          </a:bodyPr>
          <a:lstStyle>
            <a:lvl1pPr>
              <a:defRPr sz="3600" cap="all" baseline="0"/>
            </a:lvl1pPr>
          </a:lstStyle>
          <a:p>
            <a:r>
              <a:rPr lang="en-US"/>
              <a:t>Click to edit Master title style</a:t>
            </a:r>
          </a:p>
        </p:txBody>
      </p:sp>
      <p:sp>
        <p:nvSpPr>
          <p:cNvPr id="8" name="Content Placeholder 7">
            <a:extLst>
              <a:ext uri="{FF2B5EF4-FFF2-40B4-BE49-F238E27FC236}">
                <a16:creationId xmlns:a16="http://schemas.microsoft.com/office/drawing/2014/main" id="{FFB4667A-FE47-8556-FD3A-55FDBA801D76}"/>
              </a:ext>
            </a:extLst>
          </p:cNvPr>
          <p:cNvSpPr>
            <a:spLocks noGrp="1"/>
          </p:cNvSpPr>
          <p:nvPr>
            <p:ph sz="quarter" idx="13"/>
          </p:nvPr>
        </p:nvSpPr>
        <p:spPr>
          <a:xfrm>
            <a:off x="4962526" y="1016955"/>
            <a:ext cx="6696073" cy="4083579"/>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a:xfrm>
            <a:off x="533399" y="6477000"/>
            <a:ext cx="8576637" cy="381001"/>
          </a:xfrm>
          <a:prstGeom prst="rect">
            <a:avLst/>
          </a:prstGeom>
        </p:spPr>
        <p:txBody>
          <a:bodyPr/>
          <a:lstStyle/>
          <a:p>
            <a:r>
              <a:rPr lang="en-US"/>
              <a:t>Presentation title</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a:xfrm>
            <a:off x="9110036" y="6477000"/>
            <a:ext cx="1891338" cy="381001"/>
          </a:xfrm>
          <a:prstGeom prst="rect">
            <a:avLst/>
          </a:prstGeom>
        </p:spPr>
        <p:txBody>
          <a:bodyPr/>
          <a:lstStyle/>
          <a:p>
            <a:fld id="{1E532691-8605-4D75-9B37-0F29951CF35A}" type="datetime1">
              <a:rPr lang="en-US" smtClean="0"/>
              <a:t>12/8/2025</a:t>
            </a:fld>
            <a:endParaRPr lang="en-US"/>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a:xfrm>
            <a:off x="11001374" y="6477000"/>
            <a:ext cx="657226" cy="381001"/>
          </a:xfrm>
          <a:prstGeom prst="rect">
            <a:avLst/>
          </a:prstGeom>
        </p:spPr>
        <p:txBody>
          <a:bodyPr/>
          <a:lstStyle/>
          <a:p>
            <a:fld id="{AEAA3239-9EA4-4A65-A281-97F994456D9F}" type="slidenum">
              <a:rPr lang="en-US" smtClean="0"/>
              <a:t>‹#›</a:t>
            </a:fld>
            <a:endParaRPr lang="en-US"/>
          </a:p>
        </p:txBody>
      </p:sp>
      <p:sp>
        <p:nvSpPr>
          <p:cNvPr id="34" name="Rectangle 33">
            <a:extLst>
              <a:ext uri="{FF2B5EF4-FFF2-40B4-BE49-F238E27FC236}">
                <a16:creationId xmlns:a16="http://schemas.microsoft.com/office/drawing/2014/main" id="{9AE531BB-71E1-57EF-0879-5979B0C95458}"/>
              </a:ext>
            </a:extLst>
          </p:cNvPr>
          <p:cNvSpPr/>
          <p:nvPr userDrawn="1"/>
        </p:nvSpPr>
        <p:spPr>
          <a:xfrm>
            <a:off x="4024938" y="570037"/>
            <a:ext cx="8167062" cy="5957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731FD272-0797-A5C1-BAB9-E68F518B8158}"/>
              </a:ext>
            </a:extLst>
          </p:cNvPr>
          <p:cNvSpPr/>
          <p:nvPr userDrawn="1"/>
        </p:nvSpPr>
        <p:spPr>
          <a:xfrm>
            <a:off x="634030" y="570037"/>
            <a:ext cx="3390908" cy="59578"/>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9861741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Content 5">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533399" y="1016955"/>
            <a:ext cx="3496147" cy="4940661"/>
          </a:xfrm>
          <a:prstGeom prst="rect">
            <a:avLst/>
          </a:prstGeom>
        </p:spPr>
        <p:txBody>
          <a:bodyPr anchor="t">
            <a:normAutofit/>
          </a:bodyPr>
          <a:lstStyle>
            <a:lvl1pPr>
              <a:defRPr sz="3600" cap="all" baseline="0"/>
            </a:lvl1pPr>
          </a:lstStyle>
          <a:p>
            <a:r>
              <a:rPr lang="en-US"/>
              <a:t>Click to edit Master title style</a:t>
            </a:r>
          </a:p>
        </p:txBody>
      </p:sp>
      <p:sp>
        <p:nvSpPr>
          <p:cNvPr id="8" name="Content Placeholder 7">
            <a:extLst>
              <a:ext uri="{FF2B5EF4-FFF2-40B4-BE49-F238E27FC236}">
                <a16:creationId xmlns:a16="http://schemas.microsoft.com/office/drawing/2014/main" id="{C6F072A2-EBC7-B7EA-DA98-BAC0AA46E7A4}"/>
              </a:ext>
            </a:extLst>
          </p:cNvPr>
          <p:cNvSpPr>
            <a:spLocks noGrp="1"/>
          </p:cNvSpPr>
          <p:nvPr>
            <p:ph sz="quarter" idx="13"/>
          </p:nvPr>
        </p:nvSpPr>
        <p:spPr>
          <a:xfrm>
            <a:off x="4962526" y="1016955"/>
            <a:ext cx="6696074" cy="4940661"/>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a:xfrm>
            <a:off x="533399" y="6477000"/>
            <a:ext cx="8576637" cy="381001"/>
          </a:xfrm>
          <a:prstGeom prst="rect">
            <a:avLst/>
          </a:prstGeom>
        </p:spPr>
        <p:txBody>
          <a:bodyPr/>
          <a:lstStyle/>
          <a:p>
            <a:r>
              <a:rPr lang="en-US"/>
              <a:t>Presentation title</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a:xfrm>
            <a:off x="9110036" y="6477000"/>
            <a:ext cx="1891338" cy="381001"/>
          </a:xfrm>
          <a:prstGeom prst="rect">
            <a:avLst/>
          </a:prstGeom>
        </p:spPr>
        <p:txBody>
          <a:bodyPr/>
          <a:lstStyle/>
          <a:p>
            <a:fld id="{CE22925B-E537-4894-A5C9-5FB557DF6FFB}" type="datetime1">
              <a:rPr lang="en-US" smtClean="0"/>
              <a:t>12/8/2025</a:t>
            </a:fld>
            <a:endParaRPr lang="en-US"/>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a:xfrm>
            <a:off x="11001374" y="6477000"/>
            <a:ext cx="657226" cy="381001"/>
          </a:xfrm>
          <a:prstGeom prst="rect">
            <a:avLst/>
          </a:prstGeom>
        </p:spPr>
        <p:txBody>
          <a:bodyPr/>
          <a:lstStyle/>
          <a:p>
            <a:fld id="{AEAA3239-9EA4-4A65-A281-97F994456D9F}" type="slidenum">
              <a:rPr lang="en-US" smtClean="0"/>
              <a:t>‹#›</a:t>
            </a:fld>
            <a:endParaRPr lang="en-US"/>
          </a:p>
        </p:txBody>
      </p:sp>
      <p:sp>
        <p:nvSpPr>
          <p:cNvPr id="3" name="Rectangle 2">
            <a:extLst>
              <a:ext uri="{FF2B5EF4-FFF2-40B4-BE49-F238E27FC236}">
                <a16:creationId xmlns:a16="http://schemas.microsoft.com/office/drawing/2014/main" id="{E5C1B67F-B248-B2D5-AE0D-B9A93FFB6061}"/>
              </a:ext>
            </a:extLst>
          </p:cNvPr>
          <p:cNvSpPr/>
          <p:nvPr userDrawn="1"/>
        </p:nvSpPr>
        <p:spPr>
          <a:xfrm>
            <a:off x="634030" y="570037"/>
            <a:ext cx="3390908" cy="59578"/>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F98DF7F2-59F5-C597-5370-B00D427EA660}"/>
              </a:ext>
            </a:extLst>
          </p:cNvPr>
          <p:cNvSpPr/>
          <p:nvPr userDrawn="1"/>
        </p:nvSpPr>
        <p:spPr>
          <a:xfrm>
            <a:off x="4019547" y="570037"/>
            <a:ext cx="8172453" cy="5957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072801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Content">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533398" y="1016955"/>
            <a:ext cx="11125201" cy="746759"/>
          </a:xfrm>
          <a:prstGeom prst="rect">
            <a:avLst/>
          </a:prstGeom>
        </p:spPr>
        <p:txBody>
          <a:bodyPr anchor="t">
            <a:normAutofit/>
          </a:bodyPr>
          <a:lstStyle>
            <a:lvl1pPr>
              <a:defRPr sz="3600" cap="all" baseline="0"/>
            </a:lvl1pPr>
          </a:lstStyle>
          <a:p>
            <a:r>
              <a:rPr lang="en-US"/>
              <a:t>Click to edit Master title style</a:t>
            </a:r>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a:xfrm>
            <a:off x="533398" y="1748474"/>
            <a:ext cx="11125202" cy="4728524"/>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a:extLst>
              <a:ext uri="{FF2B5EF4-FFF2-40B4-BE49-F238E27FC236}">
                <a16:creationId xmlns:a16="http://schemas.microsoft.com/office/drawing/2014/main" id="{E5526932-58BC-3B05-A619-8FE2BA7973DD}"/>
              </a:ext>
            </a:extLst>
          </p:cNvPr>
          <p:cNvSpPr/>
          <p:nvPr userDrawn="1"/>
        </p:nvSpPr>
        <p:spPr>
          <a:xfrm>
            <a:off x="634030" y="565606"/>
            <a:ext cx="11557968" cy="64008"/>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ooter Placeholder 8">
            <a:extLst>
              <a:ext uri="{FF2B5EF4-FFF2-40B4-BE49-F238E27FC236}">
                <a16:creationId xmlns:a16="http://schemas.microsoft.com/office/drawing/2014/main" id="{E4751EC6-9764-CDDF-E8BC-793AD483E0A9}"/>
              </a:ext>
            </a:extLst>
          </p:cNvPr>
          <p:cNvSpPr>
            <a:spLocks noGrp="1"/>
          </p:cNvSpPr>
          <p:nvPr>
            <p:ph type="ftr" sz="quarter" idx="11"/>
          </p:nvPr>
        </p:nvSpPr>
        <p:spPr/>
        <p:txBody>
          <a:bodyPr/>
          <a:lstStyle/>
          <a:p>
            <a:r>
              <a:rPr lang="en-US"/>
              <a:t>Presentation title</a:t>
            </a:r>
          </a:p>
        </p:txBody>
      </p:sp>
      <p:sp>
        <p:nvSpPr>
          <p:cNvPr id="8" name="Date Placeholder 7">
            <a:extLst>
              <a:ext uri="{FF2B5EF4-FFF2-40B4-BE49-F238E27FC236}">
                <a16:creationId xmlns:a16="http://schemas.microsoft.com/office/drawing/2014/main" id="{DA395EC9-5212-9F09-E9FA-0AB62AFB6D99}"/>
              </a:ext>
            </a:extLst>
          </p:cNvPr>
          <p:cNvSpPr>
            <a:spLocks noGrp="1"/>
          </p:cNvSpPr>
          <p:nvPr>
            <p:ph type="dt" sz="half" idx="10"/>
          </p:nvPr>
        </p:nvSpPr>
        <p:spPr/>
        <p:txBody>
          <a:bodyPr/>
          <a:lstStyle/>
          <a:p>
            <a:fld id="{35F68458-1A7A-4A29-A16B-4424C6D3B5E6}" type="datetime1">
              <a:rPr lang="en-US" smtClean="0"/>
              <a:pPr/>
              <a:t>12/8/2025</a:t>
            </a:fld>
            <a:endParaRPr lang="en-US"/>
          </a:p>
        </p:txBody>
      </p:sp>
      <p:sp>
        <p:nvSpPr>
          <p:cNvPr id="10" name="Slide Number Placeholder 9">
            <a:extLst>
              <a:ext uri="{FF2B5EF4-FFF2-40B4-BE49-F238E27FC236}">
                <a16:creationId xmlns:a16="http://schemas.microsoft.com/office/drawing/2014/main" id="{286E48EB-E81D-8C6A-DBE6-738017E5A734}"/>
              </a:ext>
            </a:extLst>
          </p:cNvPr>
          <p:cNvSpPr>
            <a:spLocks noGrp="1"/>
          </p:cNvSpPr>
          <p:nvPr>
            <p:ph type="sldNum" sz="quarter" idx="12"/>
          </p:nvPr>
        </p:nvSpPr>
        <p:spPr/>
        <p:txBody>
          <a:bodyPr/>
          <a:lstStyle/>
          <a:p>
            <a:fld id="{AEAA3239-9EA4-4A65-A281-97F994456D9F}" type="slidenum">
              <a:rPr lang="en-US" smtClean="0"/>
              <a:pPr/>
              <a:t>‹#›</a:t>
            </a:fld>
            <a:endParaRPr lang="en-US"/>
          </a:p>
        </p:txBody>
      </p:sp>
    </p:spTree>
    <p:extLst>
      <p:ext uri="{BB962C8B-B14F-4D97-AF65-F5344CB8AC3E}">
        <p14:creationId xmlns:p14="http://schemas.microsoft.com/office/powerpoint/2010/main" val="196809901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Content 6">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533398" y="1016955"/>
            <a:ext cx="3486153" cy="2721451"/>
          </a:xfrm>
          <a:prstGeom prst="rect">
            <a:avLst/>
          </a:prstGeom>
        </p:spPr>
        <p:txBody>
          <a:bodyPr anchor="t">
            <a:normAutofit/>
          </a:bodyPr>
          <a:lstStyle>
            <a:lvl1pPr>
              <a:defRPr sz="3600" cap="all" baseline="0">
                <a:latin typeface="+mj-lt"/>
              </a:defRPr>
            </a:lvl1pPr>
          </a:lstStyle>
          <a:p>
            <a:r>
              <a:rPr lang="en-US"/>
              <a:t>Click to edit Master title style</a:t>
            </a:r>
          </a:p>
        </p:txBody>
      </p:sp>
      <p:sp>
        <p:nvSpPr>
          <p:cNvPr id="8" name="Content Placeholder 7">
            <a:extLst>
              <a:ext uri="{FF2B5EF4-FFF2-40B4-BE49-F238E27FC236}">
                <a16:creationId xmlns:a16="http://schemas.microsoft.com/office/drawing/2014/main" id="{8C71126E-AEFA-B45A-CD39-AC1315E03339}"/>
              </a:ext>
            </a:extLst>
          </p:cNvPr>
          <p:cNvSpPr>
            <a:spLocks noGrp="1"/>
          </p:cNvSpPr>
          <p:nvPr>
            <p:ph sz="quarter" idx="13"/>
          </p:nvPr>
        </p:nvSpPr>
        <p:spPr>
          <a:xfrm>
            <a:off x="4962526" y="1016955"/>
            <a:ext cx="6696074" cy="5490524"/>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a:xfrm>
            <a:off x="533399" y="6477000"/>
            <a:ext cx="8576637" cy="381001"/>
          </a:xfrm>
          <a:prstGeom prst="rect">
            <a:avLst/>
          </a:prstGeom>
        </p:spPr>
        <p:txBody>
          <a:bodyPr/>
          <a:lstStyle/>
          <a:p>
            <a:r>
              <a:rPr lang="en-US"/>
              <a:t>Presentation title</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a:xfrm>
            <a:off x="9110036" y="6477000"/>
            <a:ext cx="1891338" cy="381001"/>
          </a:xfrm>
          <a:prstGeom prst="rect">
            <a:avLst/>
          </a:prstGeom>
        </p:spPr>
        <p:txBody>
          <a:bodyPr/>
          <a:lstStyle/>
          <a:p>
            <a:fld id="{AF504E6F-5E20-457A-A4D7-010D88E2AB6A}" type="datetime1">
              <a:rPr lang="en-US" smtClean="0"/>
              <a:t>12/8/2025</a:t>
            </a:fld>
            <a:endParaRPr lang="en-US"/>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a:xfrm>
            <a:off x="11001374" y="6477000"/>
            <a:ext cx="657226" cy="381001"/>
          </a:xfrm>
          <a:prstGeom prst="rect">
            <a:avLst/>
          </a:prstGeom>
        </p:spPr>
        <p:txBody>
          <a:bodyPr/>
          <a:lstStyle/>
          <a:p>
            <a:fld id="{AEAA3239-9EA4-4A65-A281-97F994456D9F}" type="slidenum">
              <a:rPr lang="en-US" smtClean="0"/>
              <a:t>‹#›</a:t>
            </a:fld>
            <a:endParaRPr lang="en-US"/>
          </a:p>
        </p:txBody>
      </p:sp>
      <p:sp>
        <p:nvSpPr>
          <p:cNvPr id="7" name="Rectangle 6">
            <a:extLst>
              <a:ext uri="{FF2B5EF4-FFF2-40B4-BE49-F238E27FC236}">
                <a16:creationId xmlns:a16="http://schemas.microsoft.com/office/drawing/2014/main" id="{CB922775-D819-CE59-81DF-9A22F9309472}"/>
              </a:ext>
            </a:extLst>
          </p:cNvPr>
          <p:cNvSpPr/>
          <p:nvPr/>
        </p:nvSpPr>
        <p:spPr>
          <a:xfrm>
            <a:off x="4017310" y="565607"/>
            <a:ext cx="8174690" cy="6400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E1D59CA-78A2-7B8F-A9C7-E86B47BEAE5E}"/>
              </a:ext>
            </a:extLst>
          </p:cNvPr>
          <p:cNvSpPr/>
          <p:nvPr userDrawn="1"/>
        </p:nvSpPr>
        <p:spPr>
          <a:xfrm>
            <a:off x="634030" y="570037"/>
            <a:ext cx="3390908" cy="59578"/>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5687159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Content with Picture">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962523" y="1016956"/>
            <a:ext cx="6696076" cy="731520"/>
          </a:xfrm>
          <a:prstGeom prst="rect">
            <a:avLst/>
          </a:prstGeom>
        </p:spPr>
        <p:txBody>
          <a:bodyPr anchor="t"/>
          <a:lstStyle>
            <a:lvl1pPr>
              <a:defRPr cap="all" baseline="0"/>
            </a:lvl1pPr>
          </a:lstStyle>
          <a:p>
            <a:r>
              <a:rPr lang="en-US"/>
              <a:t>Click to edit Master title style</a:t>
            </a:r>
          </a:p>
        </p:txBody>
      </p:sp>
      <p:sp>
        <p:nvSpPr>
          <p:cNvPr id="38" name="Picture Placeholder 37">
            <a:extLst>
              <a:ext uri="{FF2B5EF4-FFF2-40B4-BE49-F238E27FC236}">
                <a16:creationId xmlns:a16="http://schemas.microsoft.com/office/drawing/2014/main" id="{99EF452C-FB1E-E93B-DCC5-1D98DE017953}"/>
              </a:ext>
            </a:extLst>
          </p:cNvPr>
          <p:cNvSpPr>
            <a:spLocks noGrp="1"/>
          </p:cNvSpPr>
          <p:nvPr>
            <p:ph type="pic" sz="quarter" idx="13" hasCustomPrompt="1"/>
          </p:nvPr>
        </p:nvSpPr>
        <p:spPr>
          <a:xfrm>
            <a:off x="0" y="0"/>
            <a:ext cx="4400554" cy="6858000"/>
          </a:xfrm>
          <a:custGeom>
            <a:avLst/>
            <a:gdLst>
              <a:gd name="connsiteX0" fmla="*/ 0 w 4400554"/>
              <a:gd name="connsiteY0" fmla="*/ 634999 h 6858000"/>
              <a:gd name="connsiteX1" fmla="*/ 4400554 w 4400554"/>
              <a:gd name="connsiteY1" fmla="*/ 634999 h 6858000"/>
              <a:gd name="connsiteX2" fmla="*/ 4400554 w 4400554"/>
              <a:gd name="connsiteY2" fmla="*/ 6858000 h 6858000"/>
              <a:gd name="connsiteX3" fmla="*/ 0 w 4400554"/>
              <a:gd name="connsiteY3" fmla="*/ 6858000 h 6858000"/>
              <a:gd name="connsiteX4" fmla="*/ 0 w 4400554"/>
              <a:gd name="connsiteY4" fmla="*/ 0 h 6858000"/>
              <a:gd name="connsiteX5" fmla="*/ 4400554 w 4400554"/>
              <a:gd name="connsiteY5" fmla="*/ 0 h 6858000"/>
              <a:gd name="connsiteX6" fmla="*/ 4400554 w 4400554"/>
              <a:gd name="connsiteY6" fmla="*/ 570991 h 6858000"/>
              <a:gd name="connsiteX7" fmla="*/ 0 w 4400554"/>
              <a:gd name="connsiteY7" fmla="*/ 57099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00554" h="6858000">
                <a:moveTo>
                  <a:pt x="0" y="634999"/>
                </a:moveTo>
                <a:lnTo>
                  <a:pt x="4400554" y="634999"/>
                </a:lnTo>
                <a:lnTo>
                  <a:pt x="4400554" y="6858000"/>
                </a:lnTo>
                <a:lnTo>
                  <a:pt x="0" y="6858000"/>
                </a:lnTo>
                <a:close/>
                <a:moveTo>
                  <a:pt x="0" y="0"/>
                </a:moveTo>
                <a:lnTo>
                  <a:pt x="4400554" y="0"/>
                </a:lnTo>
                <a:lnTo>
                  <a:pt x="4400554" y="570991"/>
                </a:lnTo>
                <a:lnTo>
                  <a:pt x="0" y="570991"/>
                </a:lnTo>
                <a:close/>
              </a:path>
            </a:pathLst>
          </a:custGeom>
          <a:blipFill dpi="0" rotWithShape="1">
            <a:blip r:embed="rId2">
              <a:alphaModFix amt="60000"/>
            </a:blip>
            <a:srcRect/>
            <a:stretch>
              <a:fillRect/>
            </a:stretch>
          </a:blipFill>
        </p:spPr>
        <p:txBody>
          <a:bodyPr wrap="square">
            <a:noAutofit/>
          </a:bodyPr>
          <a:lstStyle>
            <a:lvl1pPr marL="0" indent="0">
              <a:buNone/>
              <a:defRPr/>
            </a:lvl1pPr>
          </a:lstStyle>
          <a:p>
            <a:r>
              <a:rPr lang="en-US"/>
              <a:t> </a:t>
            </a:r>
          </a:p>
        </p:txBody>
      </p:sp>
      <p:sp>
        <p:nvSpPr>
          <p:cNvPr id="8" name="Content Placeholder 7">
            <a:extLst>
              <a:ext uri="{FF2B5EF4-FFF2-40B4-BE49-F238E27FC236}">
                <a16:creationId xmlns:a16="http://schemas.microsoft.com/office/drawing/2014/main" id="{818B74D6-CD72-B859-C229-60DB988B25E3}"/>
              </a:ext>
            </a:extLst>
          </p:cNvPr>
          <p:cNvSpPr>
            <a:spLocks noGrp="1"/>
          </p:cNvSpPr>
          <p:nvPr>
            <p:ph sz="quarter" idx="14"/>
          </p:nvPr>
        </p:nvSpPr>
        <p:spPr>
          <a:xfrm>
            <a:off x="4962523" y="2145668"/>
            <a:ext cx="6689892" cy="4118399"/>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Footer Placeholder 8">
            <a:extLst>
              <a:ext uri="{FF2B5EF4-FFF2-40B4-BE49-F238E27FC236}">
                <a16:creationId xmlns:a16="http://schemas.microsoft.com/office/drawing/2014/main" id="{C65BFCB1-FAA8-D03A-3B62-DCB2CF1CA112}"/>
              </a:ext>
            </a:extLst>
          </p:cNvPr>
          <p:cNvSpPr>
            <a:spLocks noGrp="1"/>
          </p:cNvSpPr>
          <p:nvPr>
            <p:ph type="ftr" sz="quarter" idx="16"/>
          </p:nvPr>
        </p:nvSpPr>
        <p:spPr>
          <a:xfrm>
            <a:off x="4964103" y="6477000"/>
            <a:ext cx="4707905" cy="381000"/>
          </a:xfrm>
          <a:prstGeom prst="rect">
            <a:avLst/>
          </a:prstGeom>
        </p:spPr>
        <p:txBody>
          <a:bodyPr/>
          <a:lstStyle>
            <a:lvl1pPr>
              <a:defRPr>
                <a:solidFill>
                  <a:schemeClr val="tx2"/>
                </a:solidFill>
              </a:defRPr>
            </a:lvl1pPr>
          </a:lstStyle>
          <a:p>
            <a:r>
              <a:rPr lang="en-US"/>
              <a:t>Presentation title</a:t>
            </a:r>
          </a:p>
        </p:txBody>
      </p:sp>
      <p:sp>
        <p:nvSpPr>
          <p:cNvPr id="4" name="Date Placeholder 3">
            <a:extLst>
              <a:ext uri="{FF2B5EF4-FFF2-40B4-BE49-F238E27FC236}">
                <a16:creationId xmlns:a16="http://schemas.microsoft.com/office/drawing/2014/main" id="{1E742B5C-5438-96A4-4A2A-AE939906F8A4}"/>
              </a:ext>
            </a:extLst>
          </p:cNvPr>
          <p:cNvSpPr>
            <a:spLocks noGrp="1"/>
          </p:cNvSpPr>
          <p:nvPr>
            <p:ph type="dt" sz="half" idx="15"/>
          </p:nvPr>
        </p:nvSpPr>
        <p:spPr>
          <a:xfrm>
            <a:off x="9672013" y="6477000"/>
            <a:ext cx="1329365" cy="381000"/>
          </a:xfrm>
          <a:prstGeom prst="rect">
            <a:avLst/>
          </a:prstGeom>
        </p:spPr>
        <p:txBody>
          <a:bodyPr/>
          <a:lstStyle>
            <a:lvl1pPr>
              <a:defRPr>
                <a:solidFill>
                  <a:schemeClr val="tx2"/>
                </a:solidFill>
              </a:defRPr>
            </a:lvl1pPr>
          </a:lstStyle>
          <a:p>
            <a:fld id="{1533F4C8-FF6A-458A-9544-1F0DF90A3B6B}" type="datetime1">
              <a:rPr lang="en-US" smtClean="0"/>
              <a:t>12/8/2025</a:t>
            </a:fld>
            <a:endParaRPr lang="en-US"/>
          </a:p>
        </p:txBody>
      </p:sp>
      <p:sp>
        <p:nvSpPr>
          <p:cNvPr id="10" name="Slide Number Placeholder 9">
            <a:extLst>
              <a:ext uri="{FF2B5EF4-FFF2-40B4-BE49-F238E27FC236}">
                <a16:creationId xmlns:a16="http://schemas.microsoft.com/office/drawing/2014/main" id="{0A608994-46CD-AAE0-DCC4-A59D26254D84}"/>
              </a:ext>
            </a:extLst>
          </p:cNvPr>
          <p:cNvSpPr>
            <a:spLocks noGrp="1"/>
          </p:cNvSpPr>
          <p:nvPr>
            <p:ph type="sldNum" sz="quarter" idx="17"/>
          </p:nvPr>
        </p:nvSpPr>
        <p:spPr>
          <a:xfrm>
            <a:off x="11001379" y="6477000"/>
            <a:ext cx="657221" cy="381000"/>
          </a:xfrm>
          <a:prstGeom prst="rect">
            <a:avLst/>
          </a:prstGeom>
        </p:spPr>
        <p:txBody>
          <a:bodyPr/>
          <a:lstStyle>
            <a:lvl1pPr>
              <a:defRPr>
                <a:solidFill>
                  <a:schemeClr val="tx2"/>
                </a:solidFill>
              </a:defRPr>
            </a:lvl1pPr>
          </a:lstStyle>
          <a:p>
            <a:fld id="{AEAA3239-9EA4-4A65-A281-97F994456D9F}" type="slidenum">
              <a:rPr lang="en-US" smtClean="0"/>
              <a:pPr/>
              <a:t>‹#›</a:t>
            </a:fld>
            <a:endParaRPr lang="en-US"/>
          </a:p>
        </p:txBody>
      </p:sp>
      <p:sp>
        <p:nvSpPr>
          <p:cNvPr id="3" name="Freeform 2">
            <a:extLst>
              <a:ext uri="{FF2B5EF4-FFF2-40B4-BE49-F238E27FC236}">
                <a16:creationId xmlns:a16="http://schemas.microsoft.com/office/drawing/2014/main" id="{EC16BEA9-7D3A-E34B-4442-F0BFB853F3F8}"/>
              </a:ext>
            </a:extLst>
          </p:cNvPr>
          <p:cNvSpPr/>
          <p:nvPr userDrawn="1"/>
        </p:nvSpPr>
        <p:spPr>
          <a:xfrm>
            <a:off x="4408228" y="570993"/>
            <a:ext cx="7142064" cy="64006"/>
          </a:xfrm>
          <a:custGeom>
            <a:avLst/>
            <a:gdLst>
              <a:gd name="connsiteX0" fmla="*/ 0 w 7152036"/>
              <a:gd name="connsiteY0" fmla="*/ 0 h 64008"/>
              <a:gd name="connsiteX1" fmla="*/ 7152036 w 7152036"/>
              <a:gd name="connsiteY1" fmla="*/ 0 h 64008"/>
              <a:gd name="connsiteX2" fmla="*/ 7152036 w 7152036"/>
              <a:gd name="connsiteY2" fmla="*/ 64008 h 64008"/>
              <a:gd name="connsiteX3" fmla="*/ 0 w 7152036"/>
              <a:gd name="connsiteY3" fmla="*/ 64008 h 64008"/>
            </a:gdLst>
            <a:ahLst/>
            <a:cxnLst>
              <a:cxn ang="0">
                <a:pos x="connsiteX0" y="connsiteY0"/>
              </a:cxn>
              <a:cxn ang="0">
                <a:pos x="connsiteX1" y="connsiteY1"/>
              </a:cxn>
              <a:cxn ang="0">
                <a:pos x="connsiteX2" y="connsiteY2"/>
              </a:cxn>
              <a:cxn ang="0">
                <a:pos x="connsiteX3" y="connsiteY3"/>
              </a:cxn>
            </a:cxnLst>
            <a:rect l="l" t="t" r="r" b="b"/>
            <a:pathLst>
              <a:path w="7152036" h="64008">
                <a:moveTo>
                  <a:pt x="0" y="0"/>
                </a:moveTo>
                <a:lnTo>
                  <a:pt x="7152036" y="0"/>
                </a:lnTo>
                <a:lnTo>
                  <a:pt x="7152036" y="64008"/>
                </a:lnTo>
                <a:lnTo>
                  <a:pt x="0" y="64008"/>
                </a:lnTo>
                <a:close/>
              </a:path>
            </a:pathLst>
          </a:cu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Rectangle 4">
            <a:extLst>
              <a:ext uri="{FF2B5EF4-FFF2-40B4-BE49-F238E27FC236}">
                <a16:creationId xmlns:a16="http://schemas.microsoft.com/office/drawing/2014/main" id="{A3462211-E1BA-E90A-00F8-E717C7293E42}"/>
              </a:ext>
            </a:extLst>
          </p:cNvPr>
          <p:cNvSpPr/>
          <p:nvPr userDrawn="1"/>
        </p:nvSpPr>
        <p:spPr>
          <a:xfrm>
            <a:off x="-2282" y="570991"/>
            <a:ext cx="4410510" cy="6400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7778861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Content with Picture 2">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533400" y="1016955"/>
            <a:ext cx="6309821" cy="731520"/>
          </a:xfrm>
          <a:prstGeom prst="rect">
            <a:avLst/>
          </a:prstGeom>
        </p:spPr>
        <p:txBody>
          <a:bodyPr anchor="t"/>
          <a:lstStyle>
            <a:lvl1pPr>
              <a:defRPr cap="all" baseline="0"/>
            </a:lvl1pPr>
          </a:lstStyle>
          <a:p>
            <a:r>
              <a:rPr lang="en-US"/>
              <a:t>Click to edit Master title style</a:t>
            </a:r>
          </a:p>
        </p:txBody>
      </p:sp>
      <p:sp>
        <p:nvSpPr>
          <p:cNvPr id="8" name="Content Placeholder 7">
            <a:extLst>
              <a:ext uri="{FF2B5EF4-FFF2-40B4-BE49-F238E27FC236}">
                <a16:creationId xmlns:a16="http://schemas.microsoft.com/office/drawing/2014/main" id="{07755DB3-9272-8E5E-039F-AC14A2C07898}"/>
              </a:ext>
            </a:extLst>
          </p:cNvPr>
          <p:cNvSpPr>
            <a:spLocks noGrp="1"/>
          </p:cNvSpPr>
          <p:nvPr>
            <p:ph sz="quarter" idx="14"/>
          </p:nvPr>
        </p:nvSpPr>
        <p:spPr>
          <a:xfrm>
            <a:off x="533400" y="2145668"/>
            <a:ext cx="6309695" cy="405843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Footer Placeholder 9">
            <a:extLst>
              <a:ext uri="{FF2B5EF4-FFF2-40B4-BE49-F238E27FC236}">
                <a16:creationId xmlns:a16="http://schemas.microsoft.com/office/drawing/2014/main" id="{4515DEC4-C967-ABFB-73CF-0A90335332A4}"/>
              </a:ext>
            </a:extLst>
          </p:cNvPr>
          <p:cNvSpPr>
            <a:spLocks noGrp="1"/>
          </p:cNvSpPr>
          <p:nvPr>
            <p:ph type="ftr" sz="quarter" idx="16"/>
          </p:nvPr>
        </p:nvSpPr>
        <p:spPr>
          <a:xfrm>
            <a:off x="533400" y="6477000"/>
            <a:ext cx="4809999" cy="381000"/>
          </a:xfrm>
          <a:prstGeom prst="rect">
            <a:avLst/>
          </a:prstGeom>
        </p:spPr>
        <p:txBody>
          <a:bodyPr/>
          <a:lstStyle>
            <a:lvl1pPr>
              <a:defRPr>
                <a:solidFill>
                  <a:schemeClr val="tx2"/>
                </a:solidFill>
              </a:defRPr>
            </a:lvl1pPr>
          </a:lstStyle>
          <a:p>
            <a:r>
              <a:rPr lang="en-US"/>
              <a:t>Presentation title</a:t>
            </a:r>
          </a:p>
        </p:txBody>
      </p:sp>
      <p:sp>
        <p:nvSpPr>
          <p:cNvPr id="9" name="Date Placeholder 8">
            <a:extLst>
              <a:ext uri="{FF2B5EF4-FFF2-40B4-BE49-F238E27FC236}">
                <a16:creationId xmlns:a16="http://schemas.microsoft.com/office/drawing/2014/main" id="{81177663-FC76-DF36-EEB7-5BE4C6C82F3A}"/>
              </a:ext>
            </a:extLst>
          </p:cNvPr>
          <p:cNvSpPr>
            <a:spLocks noGrp="1"/>
          </p:cNvSpPr>
          <p:nvPr>
            <p:ph type="dt" sz="half" idx="15"/>
          </p:nvPr>
        </p:nvSpPr>
        <p:spPr>
          <a:xfrm>
            <a:off x="5343525" y="6492875"/>
            <a:ext cx="1033596" cy="381001"/>
          </a:xfrm>
          <a:prstGeom prst="rect">
            <a:avLst/>
          </a:prstGeom>
        </p:spPr>
        <p:txBody>
          <a:bodyPr/>
          <a:lstStyle>
            <a:lvl1pPr>
              <a:defRPr>
                <a:solidFill>
                  <a:schemeClr val="tx2"/>
                </a:solidFill>
              </a:defRPr>
            </a:lvl1pPr>
          </a:lstStyle>
          <a:p>
            <a:fld id="{A036458B-3648-49BD-A4D6-0F9088BB7776}" type="datetime1">
              <a:rPr lang="en-US" smtClean="0"/>
              <a:t>12/8/2025</a:t>
            </a:fld>
            <a:endParaRPr lang="en-US"/>
          </a:p>
        </p:txBody>
      </p:sp>
      <p:sp>
        <p:nvSpPr>
          <p:cNvPr id="12" name="Slide Number Placeholder 11">
            <a:extLst>
              <a:ext uri="{FF2B5EF4-FFF2-40B4-BE49-F238E27FC236}">
                <a16:creationId xmlns:a16="http://schemas.microsoft.com/office/drawing/2014/main" id="{A5A5085F-BE80-B110-AA1F-9DD0919E27D7}"/>
              </a:ext>
            </a:extLst>
          </p:cNvPr>
          <p:cNvSpPr>
            <a:spLocks noGrp="1"/>
          </p:cNvSpPr>
          <p:nvPr>
            <p:ph type="sldNum" sz="quarter" idx="17"/>
          </p:nvPr>
        </p:nvSpPr>
        <p:spPr>
          <a:xfrm>
            <a:off x="6413888" y="6476999"/>
            <a:ext cx="429207" cy="381001"/>
          </a:xfrm>
          <a:prstGeom prst="rect">
            <a:avLst/>
          </a:prstGeom>
        </p:spPr>
        <p:txBody>
          <a:bodyPr/>
          <a:lstStyle>
            <a:lvl1pPr>
              <a:defRPr>
                <a:solidFill>
                  <a:schemeClr val="tx2"/>
                </a:solidFill>
              </a:defRPr>
            </a:lvl1pPr>
          </a:lstStyle>
          <a:p>
            <a:fld id="{AEAA3239-9EA4-4A65-A281-97F994456D9F}" type="slidenum">
              <a:rPr lang="en-US" smtClean="0"/>
              <a:pPr/>
              <a:t>‹#›</a:t>
            </a:fld>
            <a:endParaRPr lang="en-US"/>
          </a:p>
        </p:txBody>
      </p:sp>
      <p:sp>
        <p:nvSpPr>
          <p:cNvPr id="3" name="Picture Placeholder 2">
            <a:extLst>
              <a:ext uri="{FF2B5EF4-FFF2-40B4-BE49-F238E27FC236}">
                <a16:creationId xmlns:a16="http://schemas.microsoft.com/office/drawing/2014/main" id="{F5064846-7F19-1A60-FFA5-393438EE39E9}"/>
              </a:ext>
            </a:extLst>
          </p:cNvPr>
          <p:cNvSpPr>
            <a:spLocks noGrp="1"/>
          </p:cNvSpPr>
          <p:nvPr>
            <p:ph type="pic" sz="quarter" idx="13" hasCustomPrompt="1"/>
          </p:nvPr>
        </p:nvSpPr>
        <p:spPr>
          <a:xfrm>
            <a:off x="7791446" y="0"/>
            <a:ext cx="4400554" cy="6858000"/>
          </a:xfrm>
          <a:custGeom>
            <a:avLst/>
            <a:gdLst>
              <a:gd name="connsiteX0" fmla="*/ 0 w 4400554"/>
              <a:gd name="connsiteY0" fmla="*/ 634999 h 6858000"/>
              <a:gd name="connsiteX1" fmla="*/ 4400554 w 4400554"/>
              <a:gd name="connsiteY1" fmla="*/ 634999 h 6858000"/>
              <a:gd name="connsiteX2" fmla="*/ 4400554 w 4400554"/>
              <a:gd name="connsiteY2" fmla="*/ 6858000 h 6858000"/>
              <a:gd name="connsiteX3" fmla="*/ 0 w 4400554"/>
              <a:gd name="connsiteY3" fmla="*/ 6858000 h 6858000"/>
              <a:gd name="connsiteX4" fmla="*/ 0 w 4400554"/>
              <a:gd name="connsiteY4" fmla="*/ 0 h 6858000"/>
              <a:gd name="connsiteX5" fmla="*/ 4400554 w 4400554"/>
              <a:gd name="connsiteY5" fmla="*/ 0 h 6858000"/>
              <a:gd name="connsiteX6" fmla="*/ 4400554 w 4400554"/>
              <a:gd name="connsiteY6" fmla="*/ 570991 h 6858000"/>
              <a:gd name="connsiteX7" fmla="*/ 0 w 4400554"/>
              <a:gd name="connsiteY7" fmla="*/ 57099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00554" h="6858000">
                <a:moveTo>
                  <a:pt x="0" y="634999"/>
                </a:moveTo>
                <a:lnTo>
                  <a:pt x="4400554" y="634999"/>
                </a:lnTo>
                <a:lnTo>
                  <a:pt x="4400554" y="6858000"/>
                </a:lnTo>
                <a:lnTo>
                  <a:pt x="0" y="6858000"/>
                </a:lnTo>
                <a:close/>
                <a:moveTo>
                  <a:pt x="0" y="0"/>
                </a:moveTo>
                <a:lnTo>
                  <a:pt x="4400554" y="0"/>
                </a:lnTo>
                <a:lnTo>
                  <a:pt x="4400554" y="570991"/>
                </a:lnTo>
                <a:lnTo>
                  <a:pt x="0" y="570991"/>
                </a:lnTo>
                <a:close/>
              </a:path>
            </a:pathLst>
          </a:custGeom>
          <a:blipFill dpi="0" rotWithShape="1">
            <a:blip r:embed="rId2">
              <a:alphaModFix amt="60000"/>
            </a:blip>
            <a:srcRect/>
            <a:stretch>
              <a:fillRect/>
            </a:stretch>
          </a:blipFill>
        </p:spPr>
        <p:txBody>
          <a:bodyPr wrap="square">
            <a:noAutofit/>
          </a:bodyPr>
          <a:lstStyle>
            <a:lvl1pPr marL="0" indent="0">
              <a:buNone/>
              <a:defRPr/>
            </a:lvl1pPr>
          </a:lstStyle>
          <a:p>
            <a:r>
              <a:rPr lang="en-US"/>
              <a:t> </a:t>
            </a:r>
          </a:p>
        </p:txBody>
      </p:sp>
      <p:sp>
        <p:nvSpPr>
          <p:cNvPr id="6" name="Rectangle 5">
            <a:extLst>
              <a:ext uri="{FF2B5EF4-FFF2-40B4-BE49-F238E27FC236}">
                <a16:creationId xmlns:a16="http://schemas.microsoft.com/office/drawing/2014/main" id="{B87C63CE-38F9-6D67-7C23-42944811492E}"/>
              </a:ext>
            </a:extLst>
          </p:cNvPr>
          <p:cNvSpPr/>
          <p:nvPr userDrawn="1"/>
        </p:nvSpPr>
        <p:spPr>
          <a:xfrm>
            <a:off x="7789164" y="570991"/>
            <a:ext cx="4410510" cy="6400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6">
            <a:extLst>
              <a:ext uri="{FF2B5EF4-FFF2-40B4-BE49-F238E27FC236}">
                <a16:creationId xmlns:a16="http://schemas.microsoft.com/office/drawing/2014/main" id="{E209D7E2-AB21-4057-B204-85F36DA5484C}"/>
              </a:ext>
            </a:extLst>
          </p:cNvPr>
          <p:cNvSpPr/>
          <p:nvPr userDrawn="1"/>
        </p:nvSpPr>
        <p:spPr>
          <a:xfrm>
            <a:off x="645959" y="570993"/>
            <a:ext cx="7142064" cy="64006"/>
          </a:xfrm>
          <a:custGeom>
            <a:avLst/>
            <a:gdLst>
              <a:gd name="connsiteX0" fmla="*/ 0 w 7152036"/>
              <a:gd name="connsiteY0" fmla="*/ 0 h 64008"/>
              <a:gd name="connsiteX1" fmla="*/ 7152036 w 7152036"/>
              <a:gd name="connsiteY1" fmla="*/ 0 h 64008"/>
              <a:gd name="connsiteX2" fmla="*/ 7152036 w 7152036"/>
              <a:gd name="connsiteY2" fmla="*/ 64008 h 64008"/>
              <a:gd name="connsiteX3" fmla="*/ 0 w 7152036"/>
              <a:gd name="connsiteY3" fmla="*/ 64008 h 64008"/>
            </a:gdLst>
            <a:ahLst/>
            <a:cxnLst>
              <a:cxn ang="0">
                <a:pos x="connsiteX0" y="connsiteY0"/>
              </a:cxn>
              <a:cxn ang="0">
                <a:pos x="connsiteX1" y="connsiteY1"/>
              </a:cxn>
              <a:cxn ang="0">
                <a:pos x="connsiteX2" y="connsiteY2"/>
              </a:cxn>
              <a:cxn ang="0">
                <a:pos x="connsiteX3" y="connsiteY3"/>
              </a:cxn>
            </a:cxnLst>
            <a:rect l="l" t="t" r="r" b="b"/>
            <a:pathLst>
              <a:path w="7152036" h="64008">
                <a:moveTo>
                  <a:pt x="0" y="0"/>
                </a:moveTo>
                <a:lnTo>
                  <a:pt x="7152036" y="0"/>
                </a:lnTo>
                <a:lnTo>
                  <a:pt x="7152036" y="64008"/>
                </a:lnTo>
                <a:lnTo>
                  <a:pt x="0" y="64008"/>
                </a:lnTo>
                <a:close/>
              </a:path>
            </a:pathLst>
          </a:cu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36104138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ontent with Picture 3">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632163" y="1016955"/>
            <a:ext cx="7026437" cy="731520"/>
          </a:xfrm>
          <a:prstGeom prst="rect">
            <a:avLst/>
          </a:prstGeom>
        </p:spPr>
        <p:txBody>
          <a:bodyPr anchor="t"/>
          <a:lstStyle>
            <a:lvl1pPr>
              <a:defRPr cap="all" baseline="0"/>
            </a:lvl1pPr>
          </a:lstStyle>
          <a:p>
            <a:r>
              <a:rPr lang="en-US"/>
              <a:t>Click to edit Master title style</a:t>
            </a:r>
          </a:p>
        </p:txBody>
      </p:sp>
      <p:sp>
        <p:nvSpPr>
          <p:cNvPr id="38" name="Picture Placeholder 37">
            <a:extLst>
              <a:ext uri="{FF2B5EF4-FFF2-40B4-BE49-F238E27FC236}">
                <a16:creationId xmlns:a16="http://schemas.microsoft.com/office/drawing/2014/main" id="{87476243-EB8F-9EFF-F789-0088ABBB0FBF}"/>
              </a:ext>
            </a:extLst>
          </p:cNvPr>
          <p:cNvSpPr>
            <a:spLocks noGrp="1"/>
          </p:cNvSpPr>
          <p:nvPr>
            <p:ph type="pic" sz="quarter" idx="13" hasCustomPrompt="1"/>
          </p:nvPr>
        </p:nvSpPr>
        <p:spPr>
          <a:xfrm>
            <a:off x="0" y="1"/>
            <a:ext cx="3998133" cy="6858000"/>
          </a:xfrm>
          <a:custGeom>
            <a:avLst/>
            <a:gdLst>
              <a:gd name="connsiteX0" fmla="*/ 0 w 3998133"/>
              <a:gd name="connsiteY0" fmla="*/ 634999 h 6858000"/>
              <a:gd name="connsiteX1" fmla="*/ 3998133 w 3998133"/>
              <a:gd name="connsiteY1" fmla="*/ 634999 h 6858000"/>
              <a:gd name="connsiteX2" fmla="*/ 3998133 w 3998133"/>
              <a:gd name="connsiteY2" fmla="*/ 6858000 h 6858000"/>
              <a:gd name="connsiteX3" fmla="*/ 0 w 3998133"/>
              <a:gd name="connsiteY3" fmla="*/ 6858000 h 6858000"/>
              <a:gd name="connsiteX4" fmla="*/ 0 w 3998133"/>
              <a:gd name="connsiteY4" fmla="*/ 0 h 6858000"/>
              <a:gd name="connsiteX5" fmla="*/ 3998133 w 3998133"/>
              <a:gd name="connsiteY5" fmla="*/ 0 h 6858000"/>
              <a:gd name="connsiteX6" fmla="*/ 3998133 w 3998133"/>
              <a:gd name="connsiteY6" fmla="*/ 570991 h 6858000"/>
              <a:gd name="connsiteX7" fmla="*/ 0 w 3998133"/>
              <a:gd name="connsiteY7" fmla="*/ 57099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98133" h="6858000">
                <a:moveTo>
                  <a:pt x="0" y="634999"/>
                </a:moveTo>
                <a:lnTo>
                  <a:pt x="3998133" y="634999"/>
                </a:lnTo>
                <a:lnTo>
                  <a:pt x="3998133" y="6858000"/>
                </a:lnTo>
                <a:lnTo>
                  <a:pt x="0" y="6858000"/>
                </a:lnTo>
                <a:close/>
                <a:moveTo>
                  <a:pt x="0" y="0"/>
                </a:moveTo>
                <a:lnTo>
                  <a:pt x="3998133" y="0"/>
                </a:lnTo>
                <a:lnTo>
                  <a:pt x="3998133" y="570991"/>
                </a:lnTo>
                <a:lnTo>
                  <a:pt x="0" y="570991"/>
                </a:lnTo>
                <a:close/>
              </a:path>
            </a:pathLst>
          </a:custGeom>
          <a:blipFill dpi="0" rotWithShape="1">
            <a:blip r:embed="rId2">
              <a:alphaModFix amt="60000"/>
            </a:blip>
            <a:srcRect/>
            <a:stretch>
              <a:fillRect/>
            </a:stretch>
          </a:blipFill>
        </p:spPr>
        <p:txBody>
          <a:bodyPr wrap="square">
            <a:noAutofit/>
          </a:bodyPr>
          <a:lstStyle>
            <a:lvl1pPr marL="0" indent="0">
              <a:buNone/>
              <a:defRPr/>
            </a:lvl1pPr>
          </a:lstStyle>
          <a:p>
            <a:r>
              <a:rPr lang="en-US"/>
              <a:t> </a:t>
            </a:r>
          </a:p>
        </p:txBody>
      </p:sp>
      <p:sp>
        <p:nvSpPr>
          <p:cNvPr id="8" name="Content Placeholder 7">
            <a:extLst>
              <a:ext uri="{FF2B5EF4-FFF2-40B4-BE49-F238E27FC236}">
                <a16:creationId xmlns:a16="http://schemas.microsoft.com/office/drawing/2014/main" id="{818B74D6-CD72-B859-C229-60DB988B25E3}"/>
              </a:ext>
            </a:extLst>
          </p:cNvPr>
          <p:cNvSpPr>
            <a:spLocks noGrp="1"/>
          </p:cNvSpPr>
          <p:nvPr>
            <p:ph sz="quarter" idx="14"/>
          </p:nvPr>
        </p:nvSpPr>
        <p:spPr>
          <a:xfrm>
            <a:off x="4632168" y="2145668"/>
            <a:ext cx="7026432" cy="4077331"/>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5446E4B5-B423-4137-0255-D68BAC85BE95}"/>
              </a:ext>
            </a:extLst>
          </p:cNvPr>
          <p:cNvSpPr>
            <a:spLocks noGrp="1"/>
          </p:cNvSpPr>
          <p:nvPr>
            <p:ph type="ftr" sz="quarter" idx="16"/>
          </p:nvPr>
        </p:nvSpPr>
        <p:spPr>
          <a:xfrm>
            <a:off x="4632167" y="6477000"/>
            <a:ext cx="5426231" cy="381000"/>
          </a:xfrm>
          <a:prstGeom prst="rect">
            <a:avLst/>
          </a:prstGeom>
        </p:spPr>
        <p:txBody>
          <a:bodyPr/>
          <a:lstStyle>
            <a:lvl1pPr>
              <a:defRPr>
                <a:solidFill>
                  <a:schemeClr val="tx2"/>
                </a:solidFill>
              </a:defRPr>
            </a:lvl1pPr>
          </a:lstStyle>
          <a:p>
            <a:r>
              <a:rPr lang="en-US"/>
              <a:t>Presentation title</a:t>
            </a:r>
          </a:p>
        </p:txBody>
      </p:sp>
      <p:sp>
        <p:nvSpPr>
          <p:cNvPr id="3" name="Date Placeholder 2">
            <a:extLst>
              <a:ext uri="{FF2B5EF4-FFF2-40B4-BE49-F238E27FC236}">
                <a16:creationId xmlns:a16="http://schemas.microsoft.com/office/drawing/2014/main" id="{F0BFB53A-8FDF-F131-DCF2-D7BECE95381F}"/>
              </a:ext>
            </a:extLst>
          </p:cNvPr>
          <p:cNvSpPr>
            <a:spLocks noGrp="1"/>
          </p:cNvSpPr>
          <p:nvPr>
            <p:ph type="dt" sz="half" idx="15"/>
          </p:nvPr>
        </p:nvSpPr>
        <p:spPr>
          <a:xfrm>
            <a:off x="10058404" y="6477000"/>
            <a:ext cx="942970" cy="381000"/>
          </a:xfrm>
          <a:prstGeom prst="rect">
            <a:avLst/>
          </a:prstGeom>
        </p:spPr>
        <p:txBody>
          <a:bodyPr/>
          <a:lstStyle>
            <a:lvl1pPr>
              <a:defRPr>
                <a:solidFill>
                  <a:schemeClr val="tx2"/>
                </a:solidFill>
              </a:defRPr>
            </a:lvl1pPr>
          </a:lstStyle>
          <a:p>
            <a:fld id="{2A1E8540-4D23-42CD-8A63-F2EAD91093A7}" type="datetime1">
              <a:rPr lang="en-US" smtClean="0"/>
              <a:t>12/8/2025</a:t>
            </a:fld>
            <a:endParaRPr lang="en-US"/>
          </a:p>
        </p:txBody>
      </p:sp>
      <p:sp>
        <p:nvSpPr>
          <p:cNvPr id="9" name="Slide Number Placeholder 8">
            <a:extLst>
              <a:ext uri="{FF2B5EF4-FFF2-40B4-BE49-F238E27FC236}">
                <a16:creationId xmlns:a16="http://schemas.microsoft.com/office/drawing/2014/main" id="{79FEC5A8-0DCB-9EEB-83E2-0411804C543D}"/>
              </a:ext>
            </a:extLst>
          </p:cNvPr>
          <p:cNvSpPr>
            <a:spLocks noGrp="1"/>
          </p:cNvSpPr>
          <p:nvPr>
            <p:ph type="sldNum" sz="quarter" idx="17"/>
          </p:nvPr>
        </p:nvSpPr>
        <p:spPr>
          <a:xfrm>
            <a:off x="11001374" y="6477000"/>
            <a:ext cx="657226" cy="381000"/>
          </a:xfrm>
          <a:prstGeom prst="rect">
            <a:avLst/>
          </a:prstGeom>
        </p:spPr>
        <p:txBody>
          <a:bodyPr/>
          <a:lstStyle>
            <a:lvl1pPr>
              <a:defRPr>
                <a:solidFill>
                  <a:schemeClr val="tx2"/>
                </a:solidFill>
              </a:defRPr>
            </a:lvl1pPr>
          </a:lstStyle>
          <a:p>
            <a:fld id="{AEAA3239-9EA4-4A65-A281-97F994456D9F}" type="slidenum">
              <a:rPr lang="en-US" smtClean="0"/>
              <a:pPr/>
              <a:t>‹#›</a:t>
            </a:fld>
            <a:endParaRPr lang="en-US"/>
          </a:p>
        </p:txBody>
      </p:sp>
      <p:sp>
        <p:nvSpPr>
          <p:cNvPr id="5" name="Freeform 4">
            <a:extLst>
              <a:ext uri="{FF2B5EF4-FFF2-40B4-BE49-F238E27FC236}">
                <a16:creationId xmlns:a16="http://schemas.microsoft.com/office/drawing/2014/main" id="{ECF4FA5C-D406-8202-9143-DAEA62C5C872}"/>
              </a:ext>
            </a:extLst>
          </p:cNvPr>
          <p:cNvSpPr/>
          <p:nvPr userDrawn="1"/>
        </p:nvSpPr>
        <p:spPr>
          <a:xfrm>
            <a:off x="0" y="570992"/>
            <a:ext cx="4019552" cy="64008"/>
          </a:xfrm>
          <a:custGeom>
            <a:avLst/>
            <a:gdLst>
              <a:gd name="connsiteX0" fmla="*/ 0 w 7152036"/>
              <a:gd name="connsiteY0" fmla="*/ 0 h 64008"/>
              <a:gd name="connsiteX1" fmla="*/ 7152036 w 7152036"/>
              <a:gd name="connsiteY1" fmla="*/ 0 h 64008"/>
              <a:gd name="connsiteX2" fmla="*/ 7152036 w 7152036"/>
              <a:gd name="connsiteY2" fmla="*/ 64008 h 64008"/>
              <a:gd name="connsiteX3" fmla="*/ 0 w 7152036"/>
              <a:gd name="connsiteY3" fmla="*/ 64008 h 64008"/>
            </a:gdLst>
            <a:ahLst/>
            <a:cxnLst>
              <a:cxn ang="0">
                <a:pos x="connsiteX0" y="connsiteY0"/>
              </a:cxn>
              <a:cxn ang="0">
                <a:pos x="connsiteX1" y="connsiteY1"/>
              </a:cxn>
              <a:cxn ang="0">
                <a:pos x="connsiteX2" y="connsiteY2"/>
              </a:cxn>
              <a:cxn ang="0">
                <a:pos x="connsiteX3" y="connsiteY3"/>
              </a:cxn>
            </a:cxnLst>
            <a:rect l="l" t="t" r="r" b="b"/>
            <a:pathLst>
              <a:path w="7152036" h="64008">
                <a:moveTo>
                  <a:pt x="0" y="0"/>
                </a:moveTo>
                <a:lnTo>
                  <a:pt x="7152036" y="0"/>
                </a:lnTo>
                <a:lnTo>
                  <a:pt x="7152036" y="64008"/>
                </a:lnTo>
                <a:lnTo>
                  <a:pt x="0" y="64008"/>
                </a:ln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 name="Freeform 5">
            <a:extLst>
              <a:ext uri="{FF2B5EF4-FFF2-40B4-BE49-F238E27FC236}">
                <a16:creationId xmlns:a16="http://schemas.microsoft.com/office/drawing/2014/main" id="{082645EB-0315-BBF0-B28C-6A31158DE8D1}"/>
              </a:ext>
            </a:extLst>
          </p:cNvPr>
          <p:cNvSpPr/>
          <p:nvPr userDrawn="1"/>
        </p:nvSpPr>
        <p:spPr>
          <a:xfrm>
            <a:off x="3997235" y="570992"/>
            <a:ext cx="7560729" cy="64008"/>
          </a:xfrm>
          <a:custGeom>
            <a:avLst/>
            <a:gdLst>
              <a:gd name="connsiteX0" fmla="*/ 0 w 7152036"/>
              <a:gd name="connsiteY0" fmla="*/ 0 h 64008"/>
              <a:gd name="connsiteX1" fmla="*/ 7152036 w 7152036"/>
              <a:gd name="connsiteY1" fmla="*/ 0 h 64008"/>
              <a:gd name="connsiteX2" fmla="*/ 7152036 w 7152036"/>
              <a:gd name="connsiteY2" fmla="*/ 64008 h 64008"/>
              <a:gd name="connsiteX3" fmla="*/ 0 w 7152036"/>
              <a:gd name="connsiteY3" fmla="*/ 64008 h 64008"/>
            </a:gdLst>
            <a:ahLst/>
            <a:cxnLst>
              <a:cxn ang="0">
                <a:pos x="connsiteX0" y="connsiteY0"/>
              </a:cxn>
              <a:cxn ang="0">
                <a:pos x="connsiteX1" y="connsiteY1"/>
              </a:cxn>
              <a:cxn ang="0">
                <a:pos x="connsiteX2" y="connsiteY2"/>
              </a:cxn>
              <a:cxn ang="0">
                <a:pos x="connsiteX3" y="connsiteY3"/>
              </a:cxn>
            </a:cxnLst>
            <a:rect l="l" t="t" r="r" b="b"/>
            <a:pathLst>
              <a:path w="7152036" h="64008">
                <a:moveTo>
                  <a:pt x="0" y="0"/>
                </a:moveTo>
                <a:lnTo>
                  <a:pt x="7152036" y="0"/>
                </a:lnTo>
                <a:lnTo>
                  <a:pt x="7152036" y="64008"/>
                </a:lnTo>
                <a:lnTo>
                  <a:pt x="0" y="64008"/>
                </a:lnTo>
                <a:close/>
              </a:path>
            </a:pathLst>
          </a:cu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21005710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Content with Picture 4">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533401" y="1016955"/>
            <a:ext cx="6858000" cy="731519"/>
          </a:xfrm>
          <a:prstGeom prst="rect">
            <a:avLst/>
          </a:prstGeom>
        </p:spPr>
        <p:txBody>
          <a:bodyPr anchor="t"/>
          <a:lstStyle>
            <a:lvl1pPr>
              <a:defRPr cap="all" baseline="0"/>
            </a:lvl1pPr>
          </a:lstStyle>
          <a:p>
            <a:r>
              <a:rPr lang="en-US"/>
              <a:t>Click to edit Master title style</a:t>
            </a:r>
          </a:p>
        </p:txBody>
      </p:sp>
      <p:sp>
        <p:nvSpPr>
          <p:cNvPr id="8" name="Content Placeholder 7">
            <a:extLst>
              <a:ext uri="{FF2B5EF4-FFF2-40B4-BE49-F238E27FC236}">
                <a16:creationId xmlns:a16="http://schemas.microsoft.com/office/drawing/2014/main" id="{07755DB3-9272-8E5E-039F-AC14A2C07898}"/>
              </a:ext>
            </a:extLst>
          </p:cNvPr>
          <p:cNvSpPr>
            <a:spLocks noGrp="1"/>
          </p:cNvSpPr>
          <p:nvPr>
            <p:ph sz="quarter" idx="14"/>
          </p:nvPr>
        </p:nvSpPr>
        <p:spPr>
          <a:xfrm>
            <a:off x="533401" y="2145668"/>
            <a:ext cx="6858000" cy="4093526"/>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Footer Placeholder 8">
            <a:extLst>
              <a:ext uri="{FF2B5EF4-FFF2-40B4-BE49-F238E27FC236}">
                <a16:creationId xmlns:a16="http://schemas.microsoft.com/office/drawing/2014/main" id="{820916D3-99FA-E971-607F-14E290E58854}"/>
              </a:ext>
            </a:extLst>
          </p:cNvPr>
          <p:cNvSpPr>
            <a:spLocks noGrp="1"/>
          </p:cNvSpPr>
          <p:nvPr>
            <p:ph type="ftr" sz="quarter" idx="16"/>
          </p:nvPr>
        </p:nvSpPr>
        <p:spPr>
          <a:xfrm>
            <a:off x="533401" y="6464300"/>
            <a:ext cx="5366715" cy="399514"/>
          </a:xfrm>
          <a:prstGeom prst="rect">
            <a:avLst/>
          </a:prstGeom>
        </p:spPr>
        <p:txBody>
          <a:bodyPr/>
          <a:lstStyle>
            <a:lvl1pPr>
              <a:defRPr>
                <a:solidFill>
                  <a:schemeClr val="tx2"/>
                </a:solidFill>
              </a:defRPr>
            </a:lvl1pPr>
          </a:lstStyle>
          <a:p>
            <a:r>
              <a:rPr lang="en-US"/>
              <a:t>Presentation title</a:t>
            </a:r>
          </a:p>
        </p:txBody>
      </p:sp>
      <p:sp>
        <p:nvSpPr>
          <p:cNvPr id="4" name="Date Placeholder 3">
            <a:extLst>
              <a:ext uri="{FF2B5EF4-FFF2-40B4-BE49-F238E27FC236}">
                <a16:creationId xmlns:a16="http://schemas.microsoft.com/office/drawing/2014/main" id="{9F3CAD5B-18BB-E21E-3A4C-7BAACB8519A4}"/>
              </a:ext>
            </a:extLst>
          </p:cNvPr>
          <p:cNvSpPr>
            <a:spLocks noGrp="1"/>
          </p:cNvSpPr>
          <p:nvPr>
            <p:ph type="dt" sz="half" idx="15"/>
          </p:nvPr>
        </p:nvSpPr>
        <p:spPr>
          <a:xfrm>
            <a:off x="5900115" y="6464300"/>
            <a:ext cx="929303" cy="399514"/>
          </a:xfrm>
          <a:prstGeom prst="rect">
            <a:avLst/>
          </a:prstGeom>
        </p:spPr>
        <p:txBody>
          <a:bodyPr/>
          <a:lstStyle>
            <a:lvl1pPr>
              <a:defRPr>
                <a:solidFill>
                  <a:schemeClr val="tx2"/>
                </a:solidFill>
              </a:defRPr>
            </a:lvl1pPr>
          </a:lstStyle>
          <a:p>
            <a:fld id="{73B456EB-19FD-4A38-8010-F86DE924658C}" type="datetime1">
              <a:rPr lang="en-US" smtClean="0"/>
              <a:t>12/8/2025</a:t>
            </a:fld>
            <a:endParaRPr lang="en-US"/>
          </a:p>
        </p:txBody>
      </p:sp>
      <p:sp>
        <p:nvSpPr>
          <p:cNvPr id="10" name="Slide Number Placeholder 9">
            <a:extLst>
              <a:ext uri="{FF2B5EF4-FFF2-40B4-BE49-F238E27FC236}">
                <a16:creationId xmlns:a16="http://schemas.microsoft.com/office/drawing/2014/main" id="{BBDEAB8E-8806-A459-E320-4CA2B455BFD7}"/>
              </a:ext>
            </a:extLst>
          </p:cNvPr>
          <p:cNvSpPr>
            <a:spLocks noGrp="1"/>
          </p:cNvSpPr>
          <p:nvPr>
            <p:ph type="sldNum" sz="quarter" idx="17"/>
          </p:nvPr>
        </p:nvSpPr>
        <p:spPr>
          <a:xfrm>
            <a:off x="6829424" y="6464300"/>
            <a:ext cx="561977" cy="399514"/>
          </a:xfrm>
          <a:prstGeom prst="rect">
            <a:avLst/>
          </a:prstGeom>
        </p:spPr>
        <p:txBody>
          <a:bodyPr/>
          <a:lstStyle>
            <a:lvl1pPr>
              <a:defRPr>
                <a:solidFill>
                  <a:schemeClr val="tx2"/>
                </a:solidFill>
              </a:defRPr>
            </a:lvl1pPr>
          </a:lstStyle>
          <a:p>
            <a:fld id="{AEAA3239-9EA4-4A65-A281-97F994456D9F}" type="slidenum">
              <a:rPr lang="en-US" smtClean="0"/>
              <a:pPr/>
              <a:t>‹#›</a:t>
            </a:fld>
            <a:endParaRPr lang="en-US"/>
          </a:p>
        </p:txBody>
      </p:sp>
      <p:sp>
        <p:nvSpPr>
          <p:cNvPr id="6" name="Picture Placeholder 5">
            <a:extLst>
              <a:ext uri="{FF2B5EF4-FFF2-40B4-BE49-F238E27FC236}">
                <a16:creationId xmlns:a16="http://schemas.microsoft.com/office/drawing/2014/main" id="{070CE66A-15FE-D8FB-D711-D3BB0755F0D1}"/>
              </a:ext>
            </a:extLst>
          </p:cNvPr>
          <p:cNvSpPr>
            <a:spLocks noGrp="1"/>
          </p:cNvSpPr>
          <p:nvPr>
            <p:ph type="pic" sz="quarter" idx="18" hasCustomPrompt="1"/>
          </p:nvPr>
        </p:nvSpPr>
        <p:spPr>
          <a:xfrm>
            <a:off x="8193866" y="1"/>
            <a:ext cx="3998133" cy="6858000"/>
          </a:xfrm>
          <a:custGeom>
            <a:avLst/>
            <a:gdLst>
              <a:gd name="connsiteX0" fmla="*/ 0 w 3998133"/>
              <a:gd name="connsiteY0" fmla="*/ 634999 h 6858000"/>
              <a:gd name="connsiteX1" fmla="*/ 3998133 w 3998133"/>
              <a:gd name="connsiteY1" fmla="*/ 634999 h 6858000"/>
              <a:gd name="connsiteX2" fmla="*/ 3998133 w 3998133"/>
              <a:gd name="connsiteY2" fmla="*/ 6858000 h 6858000"/>
              <a:gd name="connsiteX3" fmla="*/ 0 w 3998133"/>
              <a:gd name="connsiteY3" fmla="*/ 6858000 h 6858000"/>
              <a:gd name="connsiteX4" fmla="*/ 0 w 3998133"/>
              <a:gd name="connsiteY4" fmla="*/ 0 h 6858000"/>
              <a:gd name="connsiteX5" fmla="*/ 3998133 w 3998133"/>
              <a:gd name="connsiteY5" fmla="*/ 0 h 6858000"/>
              <a:gd name="connsiteX6" fmla="*/ 3998133 w 3998133"/>
              <a:gd name="connsiteY6" fmla="*/ 570991 h 6858000"/>
              <a:gd name="connsiteX7" fmla="*/ 0 w 3998133"/>
              <a:gd name="connsiteY7" fmla="*/ 57099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98133" h="6858000">
                <a:moveTo>
                  <a:pt x="0" y="634999"/>
                </a:moveTo>
                <a:lnTo>
                  <a:pt x="3998133" y="634999"/>
                </a:lnTo>
                <a:lnTo>
                  <a:pt x="3998133" y="6858000"/>
                </a:lnTo>
                <a:lnTo>
                  <a:pt x="0" y="6858000"/>
                </a:lnTo>
                <a:close/>
                <a:moveTo>
                  <a:pt x="0" y="0"/>
                </a:moveTo>
                <a:lnTo>
                  <a:pt x="3998133" y="0"/>
                </a:lnTo>
                <a:lnTo>
                  <a:pt x="3998133" y="570991"/>
                </a:lnTo>
                <a:lnTo>
                  <a:pt x="0" y="570991"/>
                </a:lnTo>
                <a:close/>
              </a:path>
            </a:pathLst>
          </a:custGeom>
          <a:blipFill dpi="0" rotWithShape="1">
            <a:blip r:embed="rId2">
              <a:alphaModFix amt="60000"/>
            </a:blip>
            <a:srcRect/>
            <a:stretch>
              <a:fillRect/>
            </a:stretch>
          </a:blipFill>
        </p:spPr>
        <p:txBody>
          <a:bodyPr wrap="square">
            <a:noAutofit/>
          </a:bodyPr>
          <a:lstStyle>
            <a:lvl1pPr marL="0" indent="0">
              <a:buNone/>
              <a:defRPr/>
            </a:lvl1pPr>
          </a:lstStyle>
          <a:p>
            <a:r>
              <a:rPr lang="en-US"/>
              <a:t> </a:t>
            </a:r>
          </a:p>
        </p:txBody>
      </p:sp>
      <p:sp>
        <p:nvSpPr>
          <p:cNvPr id="3" name="Freeform 2">
            <a:extLst>
              <a:ext uri="{FF2B5EF4-FFF2-40B4-BE49-F238E27FC236}">
                <a16:creationId xmlns:a16="http://schemas.microsoft.com/office/drawing/2014/main" id="{E19B021D-A5A3-D515-C491-988160E0708C}"/>
              </a:ext>
            </a:extLst>
          </p:cNvPr>
          <p:cNvSpPr/>
          <p:nvPr userDrawn="1"/>
        </p:nvSpPr>
        <p:spPr>
          <a:xfrm>
            <a:off x="8172447" y="570992"/>
            <a:ext cx="4019552" cy="64008"/>
          </a:xfrm>
          <a:custGeom>
            <a:avLst/>
            <a:gdLst>
              <a:gd name="connsiteX0" fmla="*/ 0 w 7152036"/>
              <a:gd name="connsiteY0" fmla="*/ 0 h 64008"/>
              <a:gd name="connsiteX1" fmla="*/ 7152036 w 7152036"/>
              <a:gd name="connsiteY1" fmla="*/ 0 h 64008"/>
              <a:gd name="connsiteX2" fmla="*/ 7152036 w 7152036"/>
              <a:gd name="connsiteY2" fmla="*/ 64008 h 64008"/>
              <a:gd name="connsiteX3" fmla="*/ 0 w 7152036"/>
              <a:gd name="connsiteY3" fmla="*/ 64008 h 64008"/>
            </a:gdLst>
            <a:ahLst/>
            <a:cxnLst>
              <a:cxn ang="0">
                <a:pos x="connsiteX0" y="connsiteY0"/>
              </a:cxn>
              <a:cxn ang="0">
                <a:pos x="connsiteX1" y="connsiteY1"/>
              </a:cxn>
              <a:cxn ang="0">
                <a:pos x="connsiteX2" y="connsiteY2"/>
              </a:cxn>
              <a:cxn ang="0">
                <a:pos x="connsiteX3" y="connsiteY3"/>
              </a:cxn>
            </a:cxnLst>
            <a:rect l="l" t="t" r="r" b="b"/>
            <a:pathLst>
              <a:path w="7152036" h="64008">
                <a:moveTo>
                  <a:pt x="0" y="0"/>
                </a:moveTo>
                <a:lnTo>
                  <a:pt x="7152036" y="0"/>
                </a:lnTo>
                <a:lnTo>
                  <a:pt x="7152036" y="64008"/>
                </a:lnTo>
                <a:lnTo>
                  <a:pt x="0" y="64008"/>
                </a:ln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Freeform 4">
            <a:extLst>
              <a:ext uri="{FF2B5EF4-FFF2-40B4-BE49-F238E27FC236}">
                <a16:creationId xmlns:a16="http://schemas.microsoft.com/office/drawing/2014/main" id="{F6879252-7B61-583A-CF4D-92BF27416ADC}"/>
              </a:ext>
            </a:extLst>
          </p:cNvPr>
          <p:cNvSpPr/>
          <p:nvPr userDrawn="1"/>
        </p:nvSpPr>
        <p:spPr>
          <a:xfrm>
            <a:off x="633137" y="570992"/>
            <a:ext cx="7560729" cy="64008"/>
          </a:xfrm>
          <a:custGeom>
            <a:avLst/>
            <a:gdLst>
              <a:gd name="connsiteX0" fmla="*/ 0 w 7152036"/>
              <a:gd name="connsiteY0" fmla="*/ 0 h 64008"/>
              <a:gd name="connsiteX1" fmla="*/ 7152036 w 7152036"/>
              <a:gd name="connsiteY1" fmla="*/ 0 h 64008"/>
              <a:gd name="connsiteX2" fmla="*/ 7152036 w 7152036"/>
              <a:gd name="connsiteY2" fmla="*/ 64008 h 64008"/>
              <a:gd name="connsiteX3" fmla="*/ 0 w 7152036"/>
              <a:gd name="connsiteY3" fmla="*/ 64008 h 64008"/>
            </a:gdLst>
            <a:ahLst/>
            <a:cxnLst>
              <a:cxn ang="0">
                <a:pos x="connsiteX0" y="connsiteY0"/>
              </a:cxn>
              <a:cxn ang="0">
                <a:pos x="connsiteX1" y="connsiteY1"/>
              </a:cxn>
              <a:cxn ang="0">
                <a:pos x="connsiteX2" y="connsiteY2"/>
              </a:cxn>
              <a:cxn ang="0">
                <a:pos x="connsiteX3" y="connsiteY3"/>
              </a:cxn>
            </a:cxnLst>
            <a:rect l="l" t="t" r="r" b="b"/>
            <a:pathLst>
              <a:path w="7152036" h="64008">
                <a:moveTo>
                  <a:pt x="0" y="0"/>
                </a:moveTo>
                <a:lnTo>
                  <a:pt x="7152036" y="0"/>
                </a:lnTo>
                <a:lnTo>
                  <a:pt x="7152036" y="64008"/>
                </a:lnTo>
                <a:lnTo>
                  <a:pt x="0" y="64008"/>
                </a:lnTo>
                <a:close/>
              </a:path>
            </a:pathLst>
          </a:cu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205145543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Content with Picture 5">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7229478" y="1016955"/>
            <a:ext cx="4429122" cy="1328932"/>
          </a:xfrm>
          <a:prstGeom prst="rect">
            <a:avLst/>
          </a:prstGeom>
        </p:spPr>
        <p:txBody>
          <a:bodyPr anchor="b">
            <a:normAutofit/>
          </a:bodyPr>
          <a:lstStyle>
            <a:lvl1pPr>
              <a:defRPr sz="3600" cap="all" baseline="0"/>
            </a:lvl1pPr>
          </a:lstStyle>
          <a:p>
            <a:r>
              <a:rPr lang="en-US"/>
              <a:t>Click to edit Master title style</a:t>
            </a: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hasCustomPrompt="1"/>
          </p:nvPr>
        </p:nvSpPr>
        <p:spPr>
          <a:xfrm>
            <a:off x="0" y="16383"/>
            <a:ext cx="6492240" cy="6858000"/>
          </a:xfrm>
          <a:prstGeom prst="rect">
            <a:avLst/>
          </a:prstGeom>
          <a:blipFill dpi="0" rotWithShape="1">
            <a:blip r:embed="rId2">
              <a:alphaModFix amt="60000"/>
            </a:blip>
            <a:srcRect/>
            <a:stretch>
              <a:fillRect/>
            </a:stretch>
          </a:blipFill>
        </p:spPr>
        <p:txBody>
          <a:bodyPr/>
          <a:lstStyle>
            <a:lvl1pPr marL="0" indent="0">
              <a:buNone/>
              <a:defRPr/>
            </a:lvl1pPr>
          </a:lstStyle>
          <a:p>
            <a:r>
              <a:rPr lang="en-US"/>
              <a:t> </a:t>
            </a:r>
          </a:p>
        </p:txBody>
      </p:sp>
      <p:sp>
        <p:nvSpPr>
          <p:cNvPr id="8" name="Content Placeholder 7">
            <a:extLst>
              <a:ext uri="{FF2B5EF4-FFF2-40B4-BE49-F238E27FC236}">
                <a16:creationId xmlns:a16="http://schemas.microsoft.com/office/drawing/2014/main" id="{7FF0220E-48F8-B4D9-19DE-7B457C3C221C}"/>
              </a:ext>
            </a:extLst>
          </p:cNvPr>
          <p:cNvSpPr>
            <a:spLocks noGrp="1"/>
          </p:cNvSpPr>
          <p:nvPr>
            <p:ph sz="quarter" idx="14"/>
          </p:nvPr>
        </p:nvSpPr>
        <p:spPr>
          <a:xfrm>
            <a:off x="7229478" y="2495233"/>
            <a:ext cx="4429121" cy="372776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7229479" y="6477000"/>
            <a:ext cx="2828920" cy="381000"/>
          </a:xfrm>
          <a:prstGeom prst="rect">
            <a:avLst/>
          </a:prstGeom>
        </p:spPr>
        <p:txBody>
          <a:bodyPr/>
          <a:lstStyle>
            <a:lvl1pPr>
              <a:defRPr>
                <a:solidFill>
                  <a:schemeClr val="tx2"/>
                </a:solidFill>
              </a:defRPr>
            </a:lvl1pPr>
          </a:lstStyle>
          <a:p>
            <a:r>
              <a:rPr lang="en-US"/>
              <a:t>Presentation title</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10058404" y="6477000"/>
            <a:ext cx="942976" cy="381000"/>
          </a:xfrm>
          <a:prstGeom prst="rect">
            <a:avLst/>
          </a:prstGeom>
        </p:spPr>
        <p:txBody>
          <a:bodyPr/>
          <a:lstStyle>
            <a:lvl1pPr>
              <a:defRPr>
                <a:solidFill>
                  <a:schemeClr val="tx2"/>
                </a:solidFill>
                <a:effectLst/>
              </a:defRPr>
            </a:lvl1pPr>
          </a:lstStyle>
          <a:p>
            <a:fld id="{82FD4696-74E2-4970-BC78-F6CE4130DF59}" type="datetime1">
              <a:rPr lang="en-US" smtClean="0"/>
              <a:t>12/8/2025</a:t>
            </a:fld>
            <a:endParaRPr lang="en-US"/>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a:xfrm>
            <a:off x="11001379" y="6477000"/>
            <a:ext cx="657221" cy="381000"/>
          </a:xfrm>
          <a:prstGeom prst="rect">
            <a:avLst/>
          </a:prstGeom>
        </p:spPr>
        <p:txBody>
          <a:bodyPr/>
          <a:lstStyle>
            <a:lvl1pPr>
              <a:defRPr>
                <a:solidFill>
                  <a:schemeClr val="tx2"/>
                </a:solidFill>
              </a:defRPr>
            </a:lvl1pPr>
          </a:lstStyle>
          <a:p>
            <a:fld id="{AEAA3239-9EA4-4A65-A281-97F994456D9F}" type="slidenum">
              <a:rPr lang="en-US" smtClean="0"/>
              <a:pPr/>
              <a:t>‹#›</a:t>
            </a:fld>
            <a:endParaRPr lang="en-US"/>
          </a:p>
        </p:txBody>
      </p:sp>
      <p:sp>
        <p:nvSpPr>
          <p:cNvPr id="63" name="Freeform 62">
            <a:extLst>
              <a:ext uri="{FF2B5EF4-FFF2-40B4-BE49-F238E27FC236}">
                <a16:creationId xmlns:a16="http://schemas.microsoft.com/office/drawing/2014/main" id="{7A28C34C-6E29-8131-3040-4DAF8132CA12}"/>
              </a:ext>
            </a:extLst>
          </p:cNvPr>
          <p:cNvSpPr/>
          <p:nvPr/>
        </p:nvSpPr>
        <p:spPr>
          <a:xfrm>
            <a:off x="6487084" y="570990"/>
            <a:ext cx="5024894" cy="64008"/>
          </a:xfrm>
          <a:custGeom>
            <a:avLst/>
            <a:gdLst>
              <a:gd name="connsiteX0" fmla="*/ 0 w 7152036"/>
              <a:gd name="connsiteY0" fmla="*/ 0 h 64008"/>
              <a:gd name="connsiteX1" fmla="*/ 7152036 w 7152036"/>
              <a:gd name="connsiteY1" fmla="*/ 0 h 64008"/>
              <a:gd name="connsiteX2" fmla="*/ 7152036 w 7152036"/>
              <a:gd name="connsiteY2" fmla="*/ 64008 h 64008"/>
              <a:gd name="connsiteX3" fmla="*/ 0 w 7152036"/>
              <a:gd name="connsiteY3" fmla="*/ 64008 h 64008"/>
            </a:gdLst>
            <a:ahLst/>
            <a:cxnLst>
              <a:cxn ang="0">
                <a:pos x="connsiteX0" y="connsiteY0"/>
              </a:cxn>
              <a:cxn ang="0">
                <a:pos x="connsiteX1" y="connsiteY1"/>
              </a:cxn>
              <a:cxn ang="0">
                <a:pos x="connsiteX2" y="connsiteY2"/>
              </a:cxn>
              <a:cxn ang="0">
                <a:pos x="connsiteX3" y="connsiteY3"/>
              </a:cxn>
            </a:cxnLst>
            <a:rect l="l" t="t" r="r" b="b"/>
            <a:pathLst>
              <a:path w="7152036" h="64008">
                <a:moveTo>
                  <a:pt x="0" y="0"/>
                </a:moveTo>
                <a:lnTo>
                  <a:pt x="7152036" y="0"/>
                </a:lnTo>
                <a:lnTo>
                  <a:pt x="7152036" y="64008"/>
                </a:lnTo>
                <a:lnTo>
                  <a:pt x="0" y="64008"/>
                </a:lnTo>
                <a:close/>
              </a:path>
            </a:pathLst>
          </a:cu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2188982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Content with Picture 6">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533401" y="1016955"/>
            <a:ext cx="4573438" cy="1328932"/>
          </a:xfrm>
          <a:prstGeom prst="rect">
            <a:avLst/>
          </a:prstGeom>
        </p:spPr>
        <p:txBody>
          <a:bodyPr anchor="t">
            <a:noAutofit/>
          </a:bodyPr>
          <a:lstStyle>
            <a:lvl1pPr>
              <a:defRPr sz="3600" cap="all" baseline="0">
                <a:solidFill>
                  <a:schemeClr val="tx2"/>
                </a:solidFill>
              </a:defRPr>
            </a:lvl1pPr>
          </a:lstStyle>
          <a:p>
            <a:r>
              <a:rPr lang="en-US"/>
              <a:t>Click to edit Master title style</a:t>
            </a:r>
          </a:p>
        </p:txBody>
      </p:sp>
      <p:sp>
        <p:nvSpPr>
          <p:cNvPr id="8" name="Content Placeholder 7">
            <a:extLst>
              <a:ext uri="{FF2B5EF4-FFF2-40B4-BE49-F238E27FC236}">
                <a16:creationId xmlns:a16="http://schemas.microsoft.com/office/drawing/2014/main" id="{747AED59-1A26-9C13-8482-7857E7DEFE52}"/>
              </a:ext>
            </a:extLst>
          </p:cNvPr>
          <p:cNvSpPr>
            <a:spLocks noGrp="1"/>
          </p:cNvSpPr>
          <p:nvPr>
            <p:ph sz="quarter" idx="14"/>
          </p:nvPr>
        </p:nvSpPr>
        <p:spPr>
          <a:xfrm>
            <a:off x="533401" y="2495232"/>
            <a:ext cx="4573438" cy="3727767"/>
          </a:xfrm>
          <a:prstGeom prst="rect">
            <a:avLst/>
          </a:prstGeo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533400" y="6477000"/>
            <a:ext cx="2921550" cy="381000"/>
          </a:xfrm>
          <a:prstGeom prst="rect">
            <a:avLst/>
          </a:prstGeom>
        </p:spPr>
        <p:txBody>
          <a:bodyPr/>
          <a:lstStyle>
            <a:lvl1pPr>
              <a:defRPr>
                <a:solidFill>
                  <a:schemeClr val="tx2"/>
                </a:solidFill>
                <a:effectLst/>
              </a:defRPr>
            </a:lvl1pPr>
          </a:lstStyle>
          <a:p>
            <a:r>
              <a:rPr lang="en-US"/>
              <a:t>Presentation title</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3454946" y="6477000"/>
            <a:ext cx="1100995" cy="381000"/>
          </a:xfrm>
          <a:prstGeom prst="rect">
            <a:avLst/>
          </a:prstGeom>
        </p:spPr>
        <p:txBody>
          <a:bodyPr/>
          <a:lstStyle>
            <a:lvl1pPr>
              <a:defRPr>
                <a:solidFill>
                  <a:schemeClr val="tx2"/>
                </a:solidFill>
              </a:defRPr>
            </a:lvl1pPr>
          </a:lstStyle>
          <a:p>
            <a:fld id="{71ADCD4E-3EB5-4828-8896-DAF01418F813}" type="datetime1">
              <a:rPr lang="en-US" smtClean="0"/>
              <a:t>12/8/2025</a:t>
            </a:fld>
            <a:endParaRPr lang="en-US"/>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a:xfrm>
            <a:off x="4553312" y="6477000"/>
            <a:ext cx="552253" cy="381000"/>
          </a:xfrm>
          <a:prstGeom prst="rect">
            <a:avLst/>
          </a:prstGeom>
        </p:spPr>
        <p:txBody>
          <a:bodyPr/>
          <a:lstStyle>
            <a:lvl1pPr>
              <a:defRPr>
                <a:solidFill>
                  <a:schemeClr val="tx2"/>
                </a:solidFill>
                <a:effectLst/>
              </a:defRPr>
            </a:lvl1pPr>
          </a:lstStyle>
          <a:p>
            <a:fld id="{AEAA3239-9EA4-4A65-A281-97F994456D9F}" type="slidenum">
              <a:rPr lang="en-US" smtClean="0"/>
              <a:pPr/>
              <a:t>‹#›</a:t>
            </a:fld>
            <a:endParaRPr lang="en-US"/>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hasCustomPrompt="1"/>
          </p:nvPr>
        </p:nvSpPr>
        <p:spPr>
          <a:xfrm>
            <a:off x="5658928" y="0"/>
            <a:ext cx="6533072" cy="6858000"/>
          </a:xfrm>
          <a:prstGeom prst="rect">
            <a:avLst/>
          </a:prstGeom>
          <a:blipFill dpi="0" rotWithShape="1">
            <a:blip r:embed="rId2">
              <a:alphaModFix amt="60000"/>
            </a:blip>
            <a:srcRect/>
            <a:stretch>
              <a:fillRect/>
            </a:stretch>
          </a:blipFill>
        </p:spPr>
        <p:txBody>
          <a:bodyPr/>
          <a:lstStyle>
            <a:lvl1pPr marL="0" indent="0">
              <a:buNone/>
              <a:defRPr/>
            </a:lvl1pPr>
          </a:lstStyle>
          <a:p>
            <a:r>
              <a:rPr lang="en-US"/>
              <a:t> </a:t>
            </a:r>
          </a:p>
        </p:txBody>
      </p:sp>
      <p:sp>
        <p:nvSpPr>
          <p:cNvPr id="3" name="Freeform 2">
            <a:extLst>
              <a:ext uri="{FF2B5EF4-FFF2-40B4-BE49-F238E27FC236}">
                <a16:creationId xmlns:a16="http://schemas.microsoft.com/office/drawing/2014/main" id="{103B3571-8BEB-7B5F-5141-60BE7E4F2B98}"/>
              </a:ext>
            </a:extLst>
          </p:cNvPr>
          <p:cNvSpPr/>
          <p:nvPr userDrawn="1"/>
        </p:nvSpPr>
        <p:spPr>
          <a:xfrm>
            <a:off x="631405" y="570990"/>
            <a:ext cx="5024894" cy="64008"/>
          </a:xfrm>
          <a:custGeom>
            <a:avLst/>
            <a:gdLst>
              <a:gd name="connsiteX0" fmla="*/ 0 w 7152036"/>
              <a:gd name="connsiteY0" fmla="*/ 0 h 64008"/>
              <a:gd name="connsiteX1" fmla="*/ 7152036 w 7152036"/>
              <a:gd name="connsiteY1" fmla="*/ 0 h 64008"/>
              <a:gd name="connsiteX2" fmla="*/ 7152036 w 7152036"/>
              <a:gd name="connsiteY2" fmla="*/ 64008 h 64008"/>
              <a:gd name="connsiteX3" fmla="*/ 0 w 7152036"/>
              <a:gd name="connsiteY3" fmla="*/ 64008 h 64008"/>
            </a:gdLst>
            <a:ahLst/>
            <a:cxnLst>
              <a:cxn ang="0">
                <a:pos x="connsiteX0" y="connsiteY0"/>
              </a:cxn>
              <a:cxn ang="0">
                <a:pos x="connsiteX1" y="connsiteY1"/>
              </a:cxn>
              <a:cxn ang="0">
                <a:pos x="connsiteX2" y="connsiteY2"/>
              </a:cxn>
              <a:cxn ang="0">
                <a:pos x="connsiteX3" y="connsiteY3"/>
              </a:cxn>
            </a:cxnLst>
            <a:rect l="l" t="t" r="r" b="b"/>
            <a:pathLst>
              <a:path w="7152036" h="64008">
                <a:moveTo>
                  <a:pt x="0" y="0"/>
                </a:moveTo>
                <a:lnTo>
                  <a:pt x="7152036" y="0"/>
                </a:lnTo>
                <a:lnTo>
                  <a:pt x="7152036" y="64008"/>
                </a:lnTo>
                <a:lnTo>
                  <a:pt x="0" y="64008"/>
                </a:lnTo>
                <a:close/>
              </a:path>
            </a:pathLst>
          </a:cu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59596156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Content with Picture 7">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8212662" y="1016955"/>
            <a:ext cx="3445937" cy="1328932"/>
          </a:xfrm>
          <a:prstGeom prst="rect">
            <a:avLst/>
          </a:prstGeom>
        </p:spPr>
        <p:txBody>
          <a:bodyPr anchor="t">
            <a:normAutofit/>
          </a:bodyPr>
          <a:lstStyle>
            <a:lvl1pPr>
              <a:defRPr sz="3600" cap="all" baseline="0"/>
            </a:lvl1pPr>
          </a:lstStyle>
          <a:p>
            <a:r>
              <a:rPr lang="en-US"/>
              <a:t>Click to edit Master title style</a:t>
            </a: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hasCustomPrompt="1"/>
          </p:nvPr>
        </p:nvSpPr>
        <p:spPr>
          <a:xfrm>
            <a:off x="0" y="0"/>
            <a:ext cx="7584144" cy="6858000"/>
          </a:xfrm>
          <a:prstGeom prst="rect">
            <a:avLst/>
          </a:prstGeom>
          <a:blipFill dpi="0" rotWithShape="1">
            <a:blip r:embed="rId2">
              <a:alphaModFix amt="60000"/>
            </a:blip>
            <a:srcRect/>
            <a:stretch>
              <a:fillRect/>
            </a:stretch>
          </a:blipFill>
        </p:spPr>
        <p:txBody>
          <a:bodyPr/>
          <a:lstStyle>
            <a:lvl1pPr marL="0" indent="0">
              <a:buNone/>
              <a:defRPr/>
            </a:lvl1pPr>
          </a:lstStyle>
          <a:p>
            <a:r>
              <a:rPr lang="en-US"/>
              <a:t> </a:t>
            </a:r>
          </a:p>
        </p:txBody>
      </p:sp>
      <p:sp>
        <p:nvSpPr>
          <p:cNvPr id="5" name="Content Placeholder 7">
            <a:extLst>
              <a:ext uri="{FF2B5EF4-FFF2-40B4-BE49-F238E27FC236}">
                <a16:creationId xmlns:a16="http://schemas.microsoft.com/office/drawing/2014/main" id="{8851C855-D5E5-B064-989B-863B11B75D0B}"/>
              </a:ext>
            </a:extLst>
          </p:cNvPr>
          <p:cNvSpPr>
            <a:spLocks noGrp="1"/>
          </p:cNvSpPr>
          <p:nvPr>
            <p:ph sz="quarter" idx="18"/>
          </p:nvPr>
        </p:nvSpPr>
        <p:spPr>
          <a:xfrm>
            <a:off x="8212663" y="2495232"/>
            <a:ext cx="3445936" cy="372776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Footer Placeholder 8">
            <a:extLst>
              <a:ext uri="{FF2B5EF4-FFF2-40B4-BE49-F238E27FC236}">
                <a16:creationId xmlns:a16="http://schemas.microsoft.com/office/drawing/2014/main" id="{B09198F5-FF38-389C-E060-120AC6301809}"/>
              </a:ext>
            </a:extLst>
          </p:cNvPr>
          <p:cNvSpPr>
            <a:spLocks noGrp="1"/>
          </p:cNvSpPr>
          <p:nvPr>
            <p:ph type="ftr" sz="quarter" idx="16"/>
          </p:nvPr>
        </p:nvSpPr>
        <p:spPr>
          <a:xfrm>
            <a:off x="8212663" y="6477000"/>
            <a:ext cx="2012061" cy="381000"/>
          </a:xfrm>
          <a:prstGeom prst="rect">
            <a:avLst/>
          </a:prstGeom>
        </p:spPr>
        <p:txBody>
          <a:bodyPr/>
          <a:lstStyle>
            <a:lvl1pPr>
              <a:defRPr>
                <a:solidFill>
                  <a:schemeClr val="tx2"/>
                </a:solidFill>
              </a:defRPr>
            </a:lvl1pPr>
          </a:lstStyle>
          <a:p>
            <a:r>
              <a:rPr lang="en-US"/>
              <a:t>Presentation title</a:t>
            </a:r>
          </a:p>
        </p:txBody>
      </p:sp>
      <p:sp>
        <p:nvSpPr>
          <p:cNvPr id="4" name="Date Placeholder 3">
            <a:extLst>
              <a:ext uri="{FF2B5EF4-FFF2-40B4-BE49-F238E27FC236}">
                <a16:creationId xmlns:a16="http://schemas.microsoft.com/office/drawing/2014/main" id="{15305F20-8340-4F06-2EA5-4D05FFED4587}"/>
              </a:ext>
            </a:extLst>
          </p:cNvPr>
          <p:cNvSpPr>
            <a:spLocks noGrp="1"/>
          </p:cNvSpPr>
          <p:nvPr>
            <p:ph type="dt" sz="half" idx="15"/>
          </p:nvPr>
        </p:nvSpPr>
        <p:spPr>
          <a:xfrm>
            <a:off x="10224724" y="6477000"/>
            <a:ext cx="922372" cy="381000"/>
          </a:xfrm>
          <a:prstGeom prst="rect">
            <a:avLst/>
          </a:prstGeom>
        </p:spPr>
        <p:txBody>
          <a:bodyPr/>
          <a:lstStyle>
            <a:lvl1pPr>
              <a:defRPr>
                <a:solidFill>
                  <a:schemeClr val="tx2"/>
                </a:solidFill>
              </a:defRPr>
            </a:lvl1pPr>
          </a:lstStyle>
          <a:p>
            <a:fld id="{A620E8D4-9784-4902-913C-374378762F57}" type="datetime1">
              <a:rPr lang="en-US" smtClean="0"/>
              <a:t>12/8/2025</a:t>
            </a:fld>
            <a:endParaRPr lang="en-US"/>
          </a:p>
        </p:txBody>
      </p:sp>
      <p:sp>
        <p:nvSpPr>
          <p:cNvPr id="10" name="Slide Number Placeholder 9">
            <a:extLst>
              <a:ext uri="{FF2B5EF4-FFF2-40B4-BE49-F238E27FC236}">
                <a16:creationId xmlns:a16="http://schemas.microsoft.com/office/drawing/2014/main" id="{4963CA08-6B63-DC1E-8CB3-C323C9040122}"/>
              </a:ext>
            </a:extLst>
          </p:cNvPr>
          <p:cNvSpPr>
            <a:spLocks noGrp="1"/>
          </p:cNvSpPr>
          <p:nvPr>
            <p:ph type="sldNum" sz="quarter" idx="17"/>
          </p:nvPr>
        </p:nvSpPr>
        <p:spPr>
          <a:xfrm>
            <a:off x="11147096" y="6477000"/>
            <a:ext cx="511504" cy="381000"/>
          </a:xfrm>
          <a:prstGeom prst="rect">
            <a:avLst/>
          </a:prstGeom>
        </p:spPr>
        <p:txBody>
          <a:bodyPr/>
          <a:lstStyle>
            <a:lvl1pPr>
              <a:defRPr>
                <a:solidFill>
                  <a:schemeClr val="tx2"/>
                </a:solidFill>
              </a:defRPr>
            </a:lvl1pPr>
          </a:lstStyle>
          <a:p>
            <a:fld id="{AEAA3239-9EA4-4A65-A281-97F994456D9F}" type="slidenum">
              <a:rPr lang="en-US" smtClean="0"/>
              <a:pPr/>
              <a:t>‹#›</a:t>
            </a:fld>
            <a:endParaRPr lang="en-US"/>
          </a:p>
        </p:txBody>
      </p:sp>
      <p:sp>
        <p:nvSpPr>
          <p:cNvPr id="6" name="Freeform 5">
            <a:extLst>
              <a:ext uri="{FF2B5EF4-FFF2-40B4-BE49-F238E27FC236}">
                <a16:creationId xmlns:a16="http://schemas.microsoft.com/office/drawing/2014/main" id="{7B50E9EA-081E-416A-00DA-0B2838C4BC29}"/>
              </a:ext>
            </a:extLst>
          </p:cNvPr>
          <p:cNvSpPr/>
          <p:nvPr/>
        </p:nvSpPr>
        <p:spPr>
          <a:xfrm>
            <a:off x="7584144" y="570989"/>
            <a:ext cx="4074456" cy="64011"/>
          </a:xfrm>
          <a:custGeom>
            <a:avLst/>
            <a:gdLst>
              <a:gd name="connsiteX0" fmla="*/ 0 w 7152036"/>
              <a:gd name="connsiteY0" fmla="*/ 0 h 64008"/>
              <a:gd name="connsiteX1" fmla="*/ 7152036 w 7152036"/>
              <a:gd name="connsiteY1" fmla="*/ 0 h 64008"/>
              <a:gd name="connsiteX2" fmla="*/ 7152036 w 7152036"/>
              <a:gd name="connsiteY2" fmla="*/ 64008 h 64008"/>
              <a:gd name="connsiteX3" fmla="*/ 0 w 7152036"/>
              <a:gd name="connsiteY3" fmla="*/ 64008 h 64008"/>
            </a:gdLst>
            <a:ahLst/>
            <a:cxnLst>
              <a:cxn ang="0">
                <a:pos x="connsiteX0" y="connsiteY0"/>
              </a:cxn>
              <a:cxn ang="0">
                <a:pos x="connsiteX1" y="connsiteY1"/>
              </a:cxn>
              <a:cxn ang="0">
                <a:pos x="connsiteX2" y="connsiteY2"/>
              </a:cxn>
              <a:cxn ang="0">
                <a:pos x="connsiteX3" y="connsiteY3"/>
              </a:cxn>
            </a:cxnLst>
            <a:rect l="l" t="t" r="r" b="b"/>
            <a:pathLst>
              <a:path w="7152036" h="64008">
                <a:moveTo>
                  <a:pt x="0" y="0"/>
                </a:moveTo>
                <a:lnTo>
                  <a:pt x="7152036" y="0"/>
                </a:lnTo>
                <a:lnTo>
                  <a:pt x="7152036" y="64008"/>
                </a:lnTo>
                <a:lnTo>
                  <a:pt x="0" y="64008"/>
                </a:lnTo>
                <a:close/>
              </a:path>
            </a:pathLst>
          </a:cu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83500371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Content with Picture 8">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533275" y="1016955"/>
            <a:ext cx="3445936" cy="1328932"/>
          </a:xfrm>
          <a:prstGeom prst="rect">
            <a:avLst/>
          </a:prstGeom>
        </p:spPr>
        <p:txBody>
          <a:bodyPr anchor="t">
            <a:normAutofit/>
          </a:bodyPr>
          <a:lstStyle>
            <a:lvl1pPr>
              <a:defRPr sz="3600" cap="all" baseline="0">
                <a:solidFill>
                  <a:schemeClr val="tx2"/>
                </a:solidFill>
              </a:defRPr>
            </a:lvl1pPr>
          </a:lstStyle>
          <a:p>
            <a:r>
              <a:rPr lang="en-US"/>
              <a:t>Click to edit Master title style</a:t>
            </a:r>
          </a:p>
        </p:txBody>
      </p:sp>
      <p:sp>
        <p:nvSpPr>
          <p:cNvPr id="6" name="Content Placeholder 7">
            <a:extLst>
              <a:ext uri="{FF2B5EF4-FFF2-40B4-BE49-F238E27FC236}">
                <a16:creationId xmlns:a16="http://schemas.microsoft.com/office/drawing/2014/main" id="{7056A831-274A-4E01-51DC-29FC50834A4F}"/>
              </a:ext>
            </a:extLst>
          </p:cNvPr>
          <p:cNvSpPr>
            <a:spLocks noGrp="1"/>
          </p:cNvSpPr>
          <p:nvPr>
            <p:ph sz="quarter" idx="18"/>
          </p:nvPr>
        </p:nvSpPr>
        <p:spPr>
          <a:xfrm>
            <a:off x="533400" y="2495232"/>
            <a:ext cx="3445936" cy="3727767"/>
          </a:xfrm>
          <a:prstGeom prst="rect">
            <a:avLst/>
          </a:prstGeo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Footer Placeholder 8">
            <a:extLst>
              <a:ext uri="{FF2B5EF4-FFF2-40B4-BE49-F238E27FC236}">
                <a16:creationId xmlns:a16="http://schemas.microsoft.com/office/drawing/2014/main" id="{B09198F5-FF38-389C-E060-120AC6301809}"/>
              </a:ext>
            </a:extLst>
          </p:cNvPr>
          <p:cNvSpPr>
            <a:spLocks noGrp="1"/>
          </p:cNvSpPr>
          <p:nvPr>
            <p:ph type="ftr" sz="quarter" idx="16"/>
          </p:nvPr>
        </p:nvSpPr>
        <p:spPr>
          <a:xfrm>
            <a:off x="533400" y="6477000"/>
            <a:ext cx="2076777" cy="381000"/>
          </a:xfrm>
          <a:prstGeom prst="rect">
            <a:avLst/>
          </a:prstGeom>
        </p:spPr>
        <p:txBody>
          <a:bodyPr/>
          <a:lstStyle>
            <a:lvl1pPr>
              <a:defRPr>
                <a:solidFill>
                  <a:schemeClr val="tx2"/>
                </a:solidFill>
              </a:defRPr>
            </a:lvl1pPr>
          </a:lstStyle>
          <a:p>
            <a:r>
              <a:rPr lang="en-US"/>
              <a:t>Presentation title</a:t>
            </a:r>
          </a:p>
        </p:txBody>
      </p:sp>
      <p:sp>
        <p:nvSpPr>
          <p:cNvPr id="4" name="Date Placeholder 3">
            <a:extLst>
              <a:ext uri="{FF2B5EF4-FFF2-40B4-BE49-F238E27FC236}">
                <a16:creationId xmlns:a16="http://schemas.microsoft.com/office/drawing/2014/main" id="{15305F20-8340-4F06-2EA5-4D05FFED4587}"/>
              </a:ext>
            </a:extLst>
          </p:cNvPr>
          <p:cNvSpPr>
            <a:spLocks noGrp="1"/>
          </p:cNvSpPr>
          <p:nvPr>
            <p:ph type="dt" sz="half" idx="15"/>
          </p:nvPr>
        </p:nvSpPr>
        <p:spPr>
          <a:xfrm>
            <a:off x="2610177" y="6477000"/>
            <a:ext cx="949766" cy="381000"/>
          </a:xfrm>
          <a:prstGeom prst="rect">
            <a:avLst/>
          </a:prstGeom>
        </p:spPr>
        <p:txBody>
          <a:bodyPr/>
          <a:lstStyle>
            <a:lvl1pPr>
              <a:defRPr>
                <a:solidFill>
                  <a:schemeClr val="tx2"/>
                </a:solidFill>
              </a:defRPr>
            </a:lvl1pPr>
          </a:lstStyle>
          <a:p>
            <a:fld id="{A48BB81F-FF8D-4CDB-8C81-6D8C7DBC8B8C}" type="datetime1">
              <a:rPr lang="en-US" smtClean="0"/>
              <a:t>12/8/2025</a:t>
            </a:fld>
            <a:endParaRPr lang="en-US"/>
          </a:p>
        </p:txBody>
      </p:sp>
      <p:sp>
        <p:nvSpPr>
          <p:cNvPr id="10" name="Slide Number Placeholder 9">
            <a:extLst>
              <a:ext uri="{FF2B5EF4-FFF2-40B4-BE49-F238E27FC236}">
                <a16:creationId xmlns:a16="http://schemas.microsoft.com/office/drawing/2014/main" id="{4963CA08-6B63-DC1E-8CB3-C323C9040122}"/>
              </a:ext>
            </a:extLst>
          </p:cNvPr>
          <p:cNvSpPr>
            <a:spLocks noGrp="1"/>
          </p:cNvSpPr>
          <p:nvPr>
            <p:ph type="sldNum" sz="quarter" idx="17"/>
          </p:nvPr>
        </p:nvSpPr>
        <p:spPr>
          <a:xfrm>
            <a:off x="3559943" y="6477000"/>
            <a:ext cx="429207" cy="381000"/>
          </a:xfrm>
          <a:prstGeom prst="rect">
            <a:avLst/>
          </a:prstGeom>
        </p:spPr>
        <p:txBody>
          <a:bodyPr/>
          <a:lstStyle>
            <a:lvl1pPr>
              <a:defRPr>
                <a:solidFill>
                  <a:schemeClr val="tx2"/>
                </a:solidFill>
              </a:defRPr>
            </a:lvl1pPr>
          </a:lstStyle>
          <a:p>
            <a:fld id="{AEAA3239-9EA4-4A65-A281-97F994456D9F}" type="slidenum">
              <a:rPr lang="en-US" smtClean="0"/>
              <a:pPr/>
              <a:t>‹#›</a:t>
            </a:fld>
            <a:endParaRPr lang="en-US"/>
          </a:p>
        </p:txBody>
      </p:sp>
      <p:sp>
        <p:nvSpPr>
          <p:cNvPr id="7" name="Picture Placeholder 10">
            <a:extLst>
              <a:ext uri="{FF2B5EF4-FFF2-40B4-BE49-F238E27FC236}">
                <a16:creationId xmlns:a16="http://schemas.microsoft.com/office/drawing/2014/main" id="{0BBEF0D8-DF37-CB82-D6FC-4B18E864B26C}"/>
              </a:ext>
            </a:extLst>
          </p:cNvPr>
          <p:cNvSpPr>
            <a:spLocks noGrp="1"/>
          </p:cNvSpPr>
          <p:nvPr>
            <p:ph type="pic" sz="quarter" idx="13" hasCustomPrompt="1"/>
          </p:nvPr>
        </p:nvSpPr>
        <p:spPr>
          <a:xfrm>
            <a:off x="4602979" y="0"/>
            <a:ext cx="7584144" cy="6858000"/>
          </a:xfrm>
          <a:prstGeom prst="rect">
            <a:avLst/>
          </a:prstGeom>
          <a:blipFill dpi="0" rotWithShape="1">
            <a:blip r:embed="rId2">
              <a:alphaModFix amt="60000"/>
            </a:blip>
            <a:srcRect/>
            <a:stretch>
              <a:fillRect/>
            </a:stretch>
          </a:blipFill>
        </p:spPr>
        <p:txBody>
          <a:bodyPr/>
          <a:lstStyle>
            <a:lvl1pPr marL="0" indent="0">
              <a:buNone/>
              <a:defRPr/>
            </a:lvl1pPr>
          </a:lstStyle>
          <a:p>
            <a:r>
              <a:rPr lang="en-US"/>
              <a:t> </a:t>
            </a:r>
          </a:p>
        </p:txBody>
      </p:sp>
      <p:sp>
        <p:nvSpPr>
          <p:cNvPr id="3" name="Freeform 2">
            <a:extLst>
              <a:ext uri="{FF2B5EF4-FFF2-40B4-BE49-F238E27FC236}">
                <a16:creationId xmlns:a16="http://schemas.microsoft.com/office/drawing/2014/main" id="{8DC2254B-5D42-9D5B-16C8-9FAF562F458A}"/>
              </a:ext>
            </a:extLst>
          </p:cNvPr>
          <p:cNvSpPr/>
          <p:nvPr userDrawn="1"/>
        </p:nvSpPr>
        <p:spPr>
          <a:xfrm>
            <a:off x="615697" y="570989"/>
            <a:ext cx="3987282" cy="64012"/>
          </a:xfrm>
          <a:custGeom>
            <a:avLst/>
            <a:gdLst>
              <a:gd name="connsiteX0" fmla="*/ 0 w 7152036"/>
              <a:gd name="connsiteY0" fmla="*/ 0 h 64008"/>
              <a:gd name="connsiteX1" fmla="*/ 7152036 w 7152036"/>
              <a:gd name="connsiteY1" fmla="*/ 0 h 64008"/>
              <a:gd name="connsiteX2" fmla="*/ 7152036 w 7152036"/>
              <a:gd name="connsiteY2" fmla="*/ 64008 h 64008"/>
              <a:gd name="connsiteX3" fmla="*/ 0 w 7152036"/>
              <a:gd name="connsiteY3" fmla="*/ 64008 h 64008"/>
            </a:gdLst>
            <a:ahLst/>
            <a:cxnLst>
              <a:cxn ang="0">
                <a:pos x="connsiteX0" y="connsiteY0"/>
              </a:cxn>
              <a:cxn ang="0">
                <a:pos x="connsiteX1" y="connsiteY1"/>
              </a:cxn>
              <a:cxn ang="0">
                <a:pos x="connsiteX2" y="connsiteY2"/>
              </a:cxn>
              <a:cxn ang="0">
                <a:pos x="connsiteX3" y="connsiteY3"/>
              </a:cxn>
            </a:cxnLst>
            <a:rect l="l" t="t" r="r" b="b"/>
            <a:pathLst>
              <a:path w="7152036" h="64008">
                <a:moveTo>
                  <a:pt x="0" y="0"/>
                </a:moveTo>
                <a:lnTo>
                  <a:pt x="7152036" y="0"/>
                </a:lnTo>
                <a:lnTo>
                  <a:pt x="7152036" y="64008"/>
                </a:lnTo>
                <a:lnTo>
                  <a:pt x="0" y="64008"/>
                </a:lnTo>
                <a:close/>
              </a:path>
            </a:pathLst>
          </a:cu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223650666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Content with Picture 9">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8888060" y="1016955"/>
            <a:ext cx="2770539" cy="1875475"/>
          </a:xfrm>
          <a:prstGeom prst="rect">
            <a:avLst/>
          </a:prstGeom>
        </p:spPr>
        <p:txBody>
          <a:bodyPr anchor="t"/>
          <a:lstStyle>
            <a:lvl1pPr>
              <a:defRPr cap="all" baseline="0">
                <a:solidFill>
                  <a:schemeClr val="tx2"/>
                </a:solidFill>
              </a:defRPr>
            </a:lvl1pPr>
          </a:lstStyle>
          <a:p>
            <a:r>
              <a:rPr lang="en-US"/>
              <a:t>Click to edit Master title style</a:t>
            </a:r>
          </a:p>
        </p:txBody>
      </p:sp>
      <p:sp>
        <p:nvSpPr>
          <p:cNvPr id="10" name="Picture Placeholder 9">
            <a:extLst>
              <a:ext uri="{FF2B5EF4-FFF2-40B4-BE49-F238E27FC236}">
                <a16:creationId xmlns:a16="http://schemas.microsoft.com/office/drawing/2014/main" id="{3CA946DA-5AE8-39E2-3ADD-B8F06308C1C6}"/>
              </a:ext>
            </a:extLst>
          </p:cNvPr>
          <p:cNvSpPr>
            <a:spLocks noGrp="1"/>
          </p:cNvSpPr>
          <p:nvPr>
            <p:ph type="pic" sz="quarter" idx="13" hasCustomPrompt="1"/>
          </p:nvPr>
        </p:nvSpPr>
        <p:spPr>
          <a:xfrm>
            <a:off x="0" y="0"/>
            <a:ext cx="8326323" cy="6858000"/>
          </a:xfrm>
          <a:custGeom>
            <a:avLst/>
            <a:gdLst>
              <a:gd name="connsiteX0" fmla="*/ 0 w 8326323"/>
              <a:gd name="connsiteY0" fmla="*/ 0 h 6858000"/>
              <a:gd name="connsiteX1" fmla="*/ 8326323 w 8326323"/>
              <a:gd name="connsiteY1" fmla="*/ 0 h 6858000"/>
              <a:gd name="connsiteX2" fmla="*/ 8326323 w 8326323"/>
              <a:gd name="connsiteY2" fmla="*/ 6858000 h 6858000"/>
              <a:gd name="connsiteX3" fmla="*/ 0 w 8326323"/>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8326323" h="6858000">
                <a:moveTo>
                  <a:pt x="0" y="0"/>
                </a:moveTo>
                <a:lnTo>
                  <a:pt x="8326323" y="0"/>
                </a:lnTo>
                <a:lnTo>
                  <a:pt x="8326323" y="6858000"/>
                </a:lnTo>
                <a:lnTo>
                  <a:pt x="0" y="6858000"/>
                </a:lnTo>
                <a:close/>
              </a:path>
            </a:pathLst>
          </a:custGeom>
          <a:blipFill dpi="0" rotWithShape="1">
            <a:blip r:embed="rId2">
              <a:alphaModFix amt="60000"/>
            </a:blip>
            <a:srcRect/>
            <a:stretch>
              <a:fillRect/>
            </a:stretch>
          </a:blipFill>
        </p:spPr>
        <p:txBody>
          <a:bodyPr wrap="square">
            <a:noAutofit/>
          </a:bodyPr>
          <a:lstStyle>
            <a:lvl1pPr marL="0" indent="0">
              <a:buNone/>
              <a:defRPr/>
            </a:lvl1pPr>
          </a:lstStyle>
          <a:p>
            <a:r>
              <a:rPr lang="en-US"/>
              <a:t> </a:t>
            </a:r>
          </a:p>
        </p:txBody>
      </p:sp>
      <p:sp>
        <p:nvSpPr>
          <p:cNvPr id="8" name="Content Placeholder 7">
            <a:extLst>
              <a:ext uri="{FF2B5EF4-FFF2-40B4-BE49-F238E27FC236}">
                <a16:creationId xmlns:a16="http://schemas.microsoft.com/office/drawing/2014/main" id="{6E0D00CE-C191-6DE5-9D82-7EFB59BC3739}"/>
              </a:ext>
            </a:extLst>
          </p:cNvPr>
          <p:cNvSpPr>
            <a:spLocks noGrp="1"/>
          </p:cNvSpPr>
          <p:nvPr>
            <p:ph sz="quarter" idx="14"/>
          </p:nvPr>
        </p:nvSpPr>
        <p:spPr>
          <a:xfrm>
            <a:off x="8889055" y="3011335"/>
            <a:ext cx="2769544" cy="2844950"/>
          </a:xfrm>
          <a:prstGeom prst="rect">
            <a:avLst/>
          </a:prstGeom>
        </p:spPr>
        <p:txBody>
          <a:bodyPr vert="horz" lIns="91440" tIns="45720" rIns="91440" bIns="45720" rtlCol="0">
            <a:normAutofit/>
          </a:bodyPr>
          <a:lstStyle>
            <a:lvl1pPr marL="0" indent="0">
              <a:buNone/>
              <a:defRPr lang="en-US" dirty="0">
                <a:solidFill>
                  <a:schemeClr val="tx2"/>
                </a:solidFill>
              </a:defRPr>
            </a:lvl1pPr>
            <a:lvl2pPr marL="228600" indent="0">
              <a:buNone/>
              <a:defRPr lang="en-US" dirty="0">
                <a:solidFill>
                  <a:schemeClr val="tx2"/>
                </a:solidFill>
              </a:defRPr>
            </a:lvl2pPr>
            <a:lvl3pPr marL="457200" indent="0">
              <a:buNone/>
              <a:defRPr lang="en-US" dirty="0">
                <a:solidFill>
                  <a:schemeClr val="tx2"/>
                </a:solidFill>
              </a:defRPr>
            </a:lvl3pPr>
            <a:lvl4pPr marL="685800" indent="0">
              <a:buNone/>
              <a:defRPr lang="en-US" dirty="0">
                <a:solidFill>
                  <a:schemeClr val="tx2"/>
                </a:solidFill>
              </a:defRPr>
            </a:lvl4pPr>
            <a:lvl5pPr marL="914400" indent="0">
              <a:buNone/>
              <a:defRPr lang="en-US" dirty="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8888061" y="6477000"/>
            <a:ext cx="1404460" cy="381000"/>
          </a:xfrm>
          <a:prstGeom prst="rect">
            <a:avLst/>
          </a:prstGeom>
        </p:spPr>
        <p:txBody>
          <a:bodyPr/>
          <a:lstStyle>
            <a:lvl1pPr>
              <a:defRPr>
                <a:solidFill>
                  <a:schemeClr val="tx2"/>
                </a:solidFill>
              </a:defRPr>
            </a:lvl1pPr>
          </a:lstStyle>
          <a:p>
            <a:r>
              <a:rPr lang="en-US"/>
              <a:t>Presentation title</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10292522" y="6477000"/>
            <a:ext cx="708857" cy="381000"/>
          </a:xfrm>
          <a:prstGeom prst="rect">
            <a:avLst/>
          </a:prstGeom>
        </p:spPr>
        <p:txBody>
          <a:bodyPr/>
          <a:lstStyle>
            <a:lvl1pPr>
              <a:defRPr>
                <a:solidFill>
                  <a:schemeClr val="tx2"/>
                </a:solidFill>
                <a:effectLst/>
              </a:defRPr>
            </a:lvl1pPr>
          </a:lstStyle>
          <a:p>
            <a:fld id="{CD491FD6-320B-4F77-8F99-6D2F5BCDF640}" type="datetime1">
              <a:rPr lang="en-US" smtClean="0"/>
              <a:t>12/8/2025</a:t>
            </a:fld>
            <a:endParaRPr lang="en-US"/>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a:xfrm>
            <a:off x="11001380" y="6477000"/>
            <a:ext cx="657220" cy="381000"/>
          </a:xfrm>
          <a:prstGeom prst="rect">
            <a:avLst/>
          </a:prstGeom>
        </p:spPr>
        <p:txBody>
          <a:bodyPr/>
          <a:lstStyle>
            <a:lvl1pPr>
              <a:defRPr>
                <a:solidFill>
                  <a:schemeClr val="tx2"/>
                </a:solidFill>
              </a:defRPr>
            </a:lvl1pPr>
          </a:lstStyle>
          <a:p>
            <a:fld id="{AEAA3239-9EA4-4A65-A281-97F994456D9F}" type="slidenum">
              <a:rPr lang="en-US" smtClean="0"/>
              <a:pPr/>
              <a:t>‹#›</a:t>
            </a:fld>
            <a:endParaRPr lang="en-US"/>
          </a:p>
        </p:txBody>
      </p:sp>
      <p:sp>
        <p:nvSpPr>
          <p:cNvPr id="3" name="Freeform 2">
            <a:extLst>
              <a:ext uri="{FF2B5EF4-FFF2-40B4-BE49-F238E27FC236}">
                <a16:creationId xmlns:a16="http://schemas.microsoft.com/office/drawing/2014/main" id="{3AEE3D4D-61F7-E7A0-0EB4-DE705A2CAF60}"/>
              </a:ext>
            </a:extLst>
          </p:cNvPr>
          <p:cNvSpPr/>
          <p:nvPr userDrawn="1"/>
        </p:nvSpPr>
        <p:spPr>
          <a:xfrm>
            <a:off x="8326322" y="570989"/>
            <a:ext cx="3332277" cy="64008"/>
          </a:xfrm>
          <a:custGeom>
            <a:avLst/>
            <a:gdLst>
              <a:gd name="connsiteX0" fmla="*/ 0 w 7152036"/>
              <a:gd name="connsiteY0" fmla="*/ 0 h 64008"/>
              <a:gd name="connsiteX1" fmla="*/ 7152036 w 7152036"/>
              <a:gd name="connsiteY1" fmla="*/ 0 h 64008"/>
              <a:gd name="connsiteX2" fmla="*/ 7152036 w 7152036"/>
              <a:gd name="connsiteY2" fmla="*/ 64008 h 64008"/>
              <a:gd name="connsiteX3" fmla="*/ 0 w 7152036"/>
              <a:gd name="connsiteY3" fmla="*/ 64008 h 64008"/>
            </a:gdLst>
            <a:ahLst/>
            <a:cxnLst>
              <a:cxn ang="0">
                <a:pos x="connsiteX0" y="connsiteY0"/>
              </a:cxn>
              <a:cxn ang="0">
                <a:pos x="connsiteX1" y="connsiteY1"/>
              </a:cxn>
              <a:cxn ang="0">
                <a:pos x="connsiteX2" y="connsiteY2"/>
              </a:cxn>
              <a:cxn ang="0">
                <a:pos x="connsiteX3" y="connsiteY3"/>
              </a:cxn>
            </a:cxnLst>
            <a:rect l="l" t="t" r="r" b="b"/>
            <a:pathLst>
              <a:path w="7152036" h="64008">
                <a:moveTo>
                  <a:pt x="0" y="0"/>
                </a:moveTo>
                <a:lnTo>
                  <a:pt x="7152036" y="0"/>
                </a:lnTo>
                <a:lnTo>
                  <a:pt x="7152036" y="64008"/>
                </a:lnTo>
                <a:lnTo>
                  <a:pt x="0" y="64008"/>
                </a:lnTo>
                <a:close/>
              </a:path>
            </a:pathLst>
          </a:cu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6090979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533399" y="1016955"/>
            <a:ext cx="10081590" cy="4107810"/>
          </a:xfrm>
          <a:prstGeom prst="rect">
            <a:avLst/>
          </a:prstGeom>
        </p:spPr>
        <p:txBody>
          <a:bodyPr vert="horz" lIns="91440" tIns="45720" rIns="91440" bIns="45720" rtlCol="0" anchor="t">
            <a:normAutofit/>
          </a:bodyPr>
          <a:lstStyle>
            <a:lvl1pPr>
              <a:defRPr lang="en-US" sz="7200" cap="all" baseline="0" dirty="0"/>
            </a:lvl1pPr>
          </a:lstStyle>
          <a:p>
            <a:pPr lvl="0"/>
            <a:r>
              <a:rPr lang="en-US"/>
              <a:t>Click to edit Master title style</a:t>
            </a:r>
          </a:p>
        </p:txBody>
      </p:sp>
      <p:sp>
        <p:nvSpPr>
          <p:cNvPr id="7" name="Subtitle 2">
            <a:extLst>
              <a:ext uri="{FF2B5EF4-FFF2-40B4-BE49-F238E27FC236}">
                <a16:creationId xmlns:a16="http://schemas.microsoft.com/office/drawing/2014/main" id="{2930CEB7-507A-2133-3BE2-B0991FE7D41C}"/>
              </a:ext>
            </a:extLst>
          </p:cNvPr>
          <p:cNvSpPr>
            <a:spLocks noGrp="1"/>
          </p:cNvSpPr>
          <p:nvPr>
            <p:ph type="subTitle" idx="1"/>
          </p:nvPr>
        </p:nvSpPr>
        <p:spPr>
          <a:xfrm>
            <a:off x="533400" y="5512106"/>
            <a:ext cx="8077200" cy="799533"/>
          </a:xfrm>
          <a:prstGeom prst="rect">
            <a:avLst/>
          </a:prstGeom>
        </p:spPr>
        <p:txBody>
          <a:bodyPr vert="horz" lIns="91440" tIns="45720" rIns="91440" bIns="45720" rtlCol="0" anchor="b">
            <a:normAutofit/>
          </a:bodyPr>
          <a:lstStyle>
            <a:lvl1pPr marL="0" indent="0">
              <a:buNone/>
              <a:defRPr lang="en-US" sz="2000" b="1" i="0" dirty="0">
                <a:latin typeface="Arial" panose="020B0604020202020204" pitchFamily="34" charset="0"/>
                <a:cs typeface="Arial" panose="020B0604020202020204" pitchFamily="34" charset="0"/>
              </a:defRPr>
            </a:lvl1pPr>
          </a:lstStyle>
          <a:p>
            <a:pPr lvl="0"/>
            <a:r>
              <a:rPr lang="en-US"/>
              <a:t>Click to edit Master subtitle style</a:t>
            </a:r>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a:xfrm>
            <a:off x="533400" y="6492241"/>
            <a:ext cx="8582024" cy="365760"/>
          </a:xfrm>
          <a:prstGeom prst="rect">
            <a:avLst/>
          </a:prstGeom>
        </p:spPr>
        <p:txBody>
          <a:bodyPr/>
          <a:lstStyle/>
          <a:p>
            <a:r>
              <a:rPr lang="en-US"/>
              <a:t>Presentation title</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a:xfrm>
            <a:off x="9110038" y="6492240"/>
            <a:ext cx="1885950" cy="365760"/>
          </a:xfrm>
          <a:prstGeom prst="rect">
            <a:avLst/>
          </a:prstGeom>
        </p:spPr>
        <p:txBody>
          <a:bodyPr/>
          <a:lstStyle/>
          <a:p>
            <a:fld id="{E154CBDD-12B5-42B3-8744-E368527C5234}" type="datetime1">
              <a:rPr lang="en-US" smtClean="0"/>
              <a:t>12/8/2025</a:t>
            </a:fld>
            <a:endParaRPr lang="en-US"/>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a:xfrm>
            <a:off x="11001379" y="6492241"/>
            <a:ext cx="657222" cy="365760"/>
          </a:xfrm>
          <a:prstGeom prst="rect">
            <a:avLst/>
          </a:prstGeom>
        </p:spPr>
        <p:txBody>
          <a:bodyPr/>
          <a:lstStyle/>
          <a:p>
            <a:fld id="{AEAA3239-9EA4-4A65-A281-97F994456D9F}" type="slidenum">
              <a:rPr lang="en-US" smtClean="0"/>
              <a:t>‹#›</a:t>
            </a:fld>
            <a:endParaRPr lang="en-US"/>
          </a:p>
        </p:txBody>
      </p:sp>
      <p:sp>
        <p:nvSpPr>
          <p:cNvPr id="33" name="Rectangle 32">
            <a:extLst>
              <a:ext uri="{FF2B5EF4-FFF2-40B4-BE49-F238E27FC236}">
                <a16:creationId xmlns:a16="http://schemas.microsoft.com/office/drawing/2014/main" id="{53165057-EFFF-A71A-8F8B-BE52F9862DDA}"/>
              </a:ext>
            </a:extLst>
          </p:cNvPr>
          <p:cNvSpPr/>
          <p:nvPr userDrawn="1"/>
        </p:nvSpPr>
        <p:spPr>
          <a:xfrm>
            <a:off x="634030" y="565606"/>
            <a:ext cx="11557970" cy="64008"/>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66281312"/>
      </p:ext>
    </p:extLst>
  </p:cSld>
  <p:clrMapOvr>
    <a:masterClrMapping/>
  </p:clrMapOvr>
  <p:extLst>
    <p:ext uri="{DCECCB84-F9BA-43D5-87BE-67443E8EF086}">
      <p15:sldGuideLst xmlns:p15="http://schemas.microsoft.com/office/powerpoint/2012/main">
        <p15:guide id="5" orient="horz" pos="2160" userDrawn="1">
          <p15:clr>
            <a:srgbClr val="FBAE40"/>
          </p15:clr>
        </p15:guide>
        <p15:guide id="6" pos="3840"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Content with Picture 10">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533400" y="1016955"/>
            <a:ext cx="2781551" cy="1858941"/>
          </a:xfrm>
          <a:prstGeom prst="rect">
            <a:avLst/>
          </a:prstGeom>
        </p:spPr>
        <p:txBody>
          <a:bodyPr anchor="t"/>
          <a:lstStyle>
            <a:lvl1pPr>
              <a:defRPr cap="all" baseline="0">
                <a:solidFill>
                  <a:schemeClr val="tx2"/>
                </a:solidFill>
              </a:defRPr>
            </a:lvl1pPr>
          </a:lstStyle>
          <a:p>
            <a:r>
              <a:rPr lang="en-US"/>
              <a:t>Click to edit Master title style</a:t>
            </a:r>
          </a:p>
        </p:txBody>
      </p:sp>
      <p:sp>
        <p:nvSpPr>
          <p:cNvPr id="8" name="Content Placeholder 7">
            <a:extLst>
              <a:ext uri="{FF2B5EF4-FFF2-40B4-BE49-F238E27FC236}">
                <a16:creationId xmlns:a16="http://schemas.microsoft.com/office/drawing/2014/main" id="{6E0D00CE-C191-6DE5-9D82-7EFB59BC3739}"/>
              </a:ext>
            </a:extLst>
          </p:cNvPr>
          <p:cNvSpPr>
            <a:spLocks noGrp="1"/>
          </p:cNvSpPr>
          <p:nvPr>
            <p:ph sz="quarter" idx="14"/>
          </p:nvPr>
        </p:nvSpPr>
        <p:spPr>
          <a:xfrm>
            <a:off x="534574" y="3011335"/>
            <a:ext cx="2775463" cy="2656250"/>
          </a:xfrm>
          <a:prstGeom prst="rect">
            <a:avLst/>
          </a:prstGeom>
        </p:spPr>
        <p:txBody>
          <a:bodyPr vert="horz" lIns="91440" tIns="45720" rIns="91440" bIns="45720" rtlCol="0">
            <a:normAutofit/>
          </a:bodyPr>
          <a:lstStyle>
            <a:lvl1pPr marL="0" indent="0">
              <a:buNone/>
              <a:defRPr lang="en-US" dirty="0">
                <a:solidFill>
                  <a:schemeClr val="tx2"/>
                </a:solidFill>
              </a:defRPr>
            </a:lvl1pPr>
            <a:lvl2pPr marL="228600" indent="0">
              <a:buNone/>
              <a:defRPr lang="en-US" dirty="0">
                <a:solidFill>
                  <a:schemeClr val="tx2"/>
                </a:solidFill>
              </a:defRPr>
            </a:lvl2pPr>
            <a:lvl3pPr marL="457200" indent="0">
              <a:buNone/>
              <a:defRPr lang="en-US" dirty="0">
                <a:solidFill>
                  <a:schemeClr val="tx2"/>
                </a:solidFill>
              </a:defRPr>
            </a:lvl3pPr>
            <a:lvl4pPr marL="685800" indent="0">
              <a:buNone/>
              <a:defRPr lang="en-US" dirty="0">
                <a:solidFill>
                  <a:schemeClr val="tx2"/>
                </a:solidFill>
              </a:defRPr>
            </a:lvl4pPr>
            <a:lvl5pPr marL="914400" indent="0">
              <a:buNone/>
              <a:defRPr lang="en-US" dirty="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533400" y="6477000"/>
            <a:ext cx="1486757" cy="381000"/>
          </a:xfrm>
          <a:prstGeom prst="rect">
            <a:avLst/>
          </a:prstGeom>
        </p:spPr>
        <p:txBody>
          <a:bodyPr/>
          <a:lstStyle>
            <a:lvl1pPr>
              <a:defRPr>
                <a:solidFill>
                  <a:schemeClr val="tx2"/>
                </a:solidFill>
              </a:defRPr>
            </a:lvl1pPr>
          </a:lstStyle>
          <a:p>
            <a:r>
              <a:rPr lang="en-US"/>
              <a:t>Presentation title</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2020157" y="6477000"/>
            <a:ext cx="793862" cy="381000"/>
          </a:xfrm>
          <a:prstGeom prst="rect">
            <a:avLst/>
          </a:prstGeom>
        </p:spPr>
        <p:txBody>
          <a:bodyPr/>
          <a:lstStyle>
            <a:lvl1pPr>
              <a:defRPr>
                <a:solidFill>
                  <a:schemeClr val="tx2"/>
                </a:solidFill>
                <a:effectLst/>
              </a:defRPr>
            </a:lvl1pPr>
          </a:lstStyle>
          <a:p>
            <a:fld id="{864B6C62-EAB8-4FD5-A3F3-DE2355691BC8}" type="datetime1">
              <a:rPr lang="en-US" smtClean="0"/>
              <a:t>12/8/2025</a:t>
            </a:fld>
            <a:endParaRPr lang="en-US"/>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a:xfrm>
            <a:off x="2819401" y="6477000"/>
            <a:ext cx="490636" cy="381000"/>
          </a:xfrm>
          <a:prstGeom prst="rect">
            <a:avLst/>
          </a:prstGeom>
        </p:spPr>
        <p:txBody>
          <a:bodyPr/>
          <a:lstStyle>
            <a:lvl1pPr>
              <a:defRPr>
                <a:solidFill>
                  <a:schemeClr val="tx2"/>
                </a:solidFill>
              </a:defRPr>
            </a:lvl1pPr>
          </a:lstStyle>
          <a:p>
            <a:fld id="{AEAA3239-9EA4-4A65-A281-97F994456D9F}" type="slidenum">
              <a:rPr lang="en-US" smtClean="0"/>
              <a:pPr/>
              <a:t>‹#›</a:t>
            </a:fld>
            <a:endParaRPr lang="en-US"/>
          </a:p>
        </p:txBody>
      </p:sp>
      <p:sp>
        <p:nvSpPr>
          <p:cNvPr id="36" name="Picture Placeholder 9">
            <a:extLst>
              <a:ext uri="{FF2B5EF4-FFF2-40B4-BE49-F238E27FC236}">
                <a16:creationId xmlns:a16="http://schemas.microsoft.com/office/drawing/2014/main" id="{ED5D7D43-775B-F6E3-C000-80A73E78190A}"/>
              </a:ext>
            </a:extLst>
          </p:cNvPr>
          <p:cNvSpPr>
            <a:spLocks noGrp="1"/>
          </p:cNvSpPr>
          <p:nvPr>
            <p:ph type="pic" sz="quarter" idx="13" hasCustomPrompt="1"/>
          </p:nvPr>
        </p:nvSpPr>
        <p:spPr>
          <a:xfrm>
            <a:off x="3860295" y="0"/>
            <a:ext cx="8326323" cy="6858000"/>
          </a:xfrm>
          <a:custGeom>
            <a:avLst/>
            <a:gdLst>
              <a:gd name="connsiteX0" fmla="*/ 0 w 8326323"/>
              <a:gd name="connsiteY0" fmla="*/ 0 h 6858000"/>
              <a:gd name="connsiteX1" fmla="*/ 8326323 w 8326323"/>
              <a:gd name="connsiteY1" fmla="*/ 0 h 6858000"/>
              <a:gd name="connsiteX2" fmla="*/ 8326323 w 8326323"/>
              <a:gd name="connsiteY2" fmla="*/ 6858000 h 6858000"/>
              <a:gd name="connsiteX3" fmla="*/ 0 w 8326323"/>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8326323" h="6858000">
                <a:moveTo>
                  <a:pt x="0" y="0"/>
                </a:moveTo>
                <a:lnTo>
                  <a:pt x="8326323" y="0"/>
                </a:lnTo>
                <a:lnTo>
                  <a:pt x="8326323" y="6858000"/>
                </a:lnTo>
                <a:lnTo>
                  <a:pt x="0" y="6858000"/>
                </a:lnTo>
                <a:close/>
              </a:path>
            </a:pathLst>
          </a:custGeom>
          <a:blipFill dpi="0" rotWithShape="1">
            <a:blip r:embed="rId2">
              <a:alphaModFix amt="60000"/>
            </a:blip>
            <a:srcRect/>
            <a:stretch>
              <a:fillRect/>
            </a:stretch>
          </a:blipFill>
        </p:spPr>
        <p:txBody>
          <a:bodyPr wrap="square">
            <a:noAutofit/>
          </a:bodyPr>
          <a:lstStyle>
            <a:lvl1pPr marL="0" indent="0">
              <a:buNone/>
              <a:defRPr/>
            </a:lvl1pPr>
          </a:lstStyle>
          <a:p>
            <a:r>
              <a:rPr lang="en-US"/>
              <a:t> </a:t>
            </a:r>
          </a:p>
        </p:txBody>
      </p:sp>
      <p:sp>
        <p:nvSpPr>
          <p:cNvPr id="37" name="Freeform 36">
            <a:extLst>
              <a:ext uri="{FF2B5EF4-FFF2-40B4-BE49-F238E27FC236}">
                <a16:creationId xmlns:a16="http://schemas.microsoft.com/office/drawing/2014/main" id="{95BE6104-7C9B-2481-1421-76CDDAC8D30F}"/>
              </a:ext>
            </a:extLst>
          </p:cNvPr>
          <p:cNvSpPr/>
          <p:nvPr/>
        </p:nvSpPr>
        <p:spPr>
          <a:xfrm>
            <a:off x="615697" y="570345"/>
            <a:ext cx="3239216" cy="64008"/>
          </a:xfrm>
          <a:custGeom>
            <a:avLst/>
            <a:gdLst>
              <a:gd name="connsiteX0" fmla="*/ 0 w 7152036"/>
              <a:gd name="connsiteY0" fmla="*/ 0 h 64008"/>
              <a:gd name="connsiteX1" fmla="*/ 7152036 w 7152036"/>
              <a:gd name="connsiteY1" fmla="*/ 0 h 64008"/>
              <a:gd name="connsiteX2" fmla="*/ 7152036 w 7152036"/>
              <a:gd name="connsiteY2" fmla="*/ 64008 h 64008"/>
              <a:gd name="connsiteX3" fmla="*/ 0 w 7152036"/>
              <a:gd name="connsiteY3" fmla="*/ 64008 h 64008"/>
            </a:gdLst>
            <a:ahLst/>
            <a:cxnLst>
              <a:cxn ang="0">
                <a:pos x="connsiteX0" y="connsiteY0"/>
              </a:cxn>
              <a:cxn ang="0">
                <a:pos x="connsiteX1" y="connsiteY1"/>
              </a:cxn>
              <a:cxn ang="0">
                <a:pos x="connsiteX2" y="connsiteY2"/>
              </a:cxn>
              <a:cxn ang="0">
                <a:pos x="connsiteX3" y="connsiteY3"/>
              </a:cxn>
            </a:cxnLst>
            <a:rect l="l" t="t" r="r" b="b"/>
            <a:pathLst>
              <a:path w="7152036" h="64008">
                <a:moveTo>
                  <a:pt x="0" y="0"/>
                </a:moveTo>
                <a:lnTo>
                  <a:pt x="7152036" y="0"/>
                </a:lnTo>
                <a:lnTo>
                  <a:pt x="7152036" y="64008"/>
                </a:lnTo>
                <a:lnTo>
                  <a:pt x="0" y="64008"/>
                </a:lnTo>
                <a:close/>
              </a:path>
            </a:pathLst>
          </a:cu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03471890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Content with Picture 11">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533400" y="4742811"/>
            <a:ext cx="3867144" cy="1734189"/>
          </a:xfrm>
          <a:prstGeom prst="rect">
            <a:avLst/>
          </a:prstGeom>
        </p:spPr>
        <p:txBody>
          <a:bodyPr anchor="t">
            <a:noAutofit/>
          </a:bodyPr>
          <a:lstStyle>
            <a:lvl1pPr>
              <a:defRPr sz="3600" cap="all" baseline="0">
                <a:solidFill>
                  <a:schemeClr val="tx2"/>
                </a:solidFill>
              </a:defRPr>
            </a:lvl1pPr>
          </a:lstStyle>
          <a:p>
            <a:r>
              <a:rPr lang="en-US"/>
              <a:t>Click to edit Master title style</a:t>
            </a: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hasCustomPrompt="1"/>
          </p:nvPr>
        </p:nvSpPr>
        <p:spPr>
          <a:xfrm>
            <a:off x="-1" y="0"/>
            <a:ext cx="12192000" cy="4361811"/>
          </a:xfrm>
          <a:prstGeom prst="rect">
            <a:avLst/>
          </a:prstGeom>
          <a:blipFill dpi="0" rotWithShape="1">
            <a:blip r:embed="rId2">
              <a:alphaModFix amt="60000"/>
            </a:blip>
            <a:srcRect/>
            <a:stretch>
              <a:fillRect/>
            </a:stretch>
          </a:blipFill>
        </p:spPr>
        <p:txBody>
          <a:bodyPr/>
          <a:lstStyle>
            <a:lvl1pPr marL="0" indent="0">
              <a:buNone/>
              <a:defRPr/>
            </a:lvl1pPr>
          </a:lstStyle>
          <a:p>
            <a:r>
              <a:rPr lang="en-US"/>
              <a:t> </a:t>
            </a:r>
          </a:p>
        </p:txBody>
      </p:sp>
      <p:sp>
        <p:nvSpPr>
          <p:cNvPr id="8" name="Content Placeholder 7">
            <a:extLst>
              <a:ext uri="{FF2B5EF4-FFF2-40B4-BE49-F238E27FC236}">
                <a16:creationId xmlns:a16="http://schemas.microsoft.com/office/drawing/2014/main" id="{C3D15418-1E32-0501-0E66-54FC2DD08E39}"/>
              </a:ext>
            </a:extLst>
          </p:cNvPr>
          <p:cNvSpPr>
            <a:spLocks noGrp="1"/>
          </p:cNvSpPr>
          <p:nvPr>
            <p:ph sz="quarter" idx="14"/>
          </p:nvPr>
        </p:nvSpPr>
        <p:spPr>
          <a:xfrm>
            <a:off x="4962527" y="4727571"/>
            <a:ext cx="6696073" cy="1749428"/>
          </a:xfrm>
          <a:prstGeom prst="rect">
            <a:avLst/>
          </a:prstGeom>
        </p:spPr>
        <p:txBody>
          <a:bodyPr vert="horz" lIns="91440" tIns="45720" rIns="91440" bIns="45720" rtlCol="0">
            <a:normAutofit/>
          </a:bodyPr>
          <a:lstStyle>
            <a:lvl1pPr marL="0" indent="0">
              <a:buNone/>
              <a:defRPr lang="en-US" dirty="0">
                <a:solidFill>
                  <a:schemeClr val="tx2"/>
                </a:solidFill>
              </a:defRPr>
            </a:lvl1pPr>
            <a:lvl2pPr marL="228600" indent="0">
              <a:buNone/>
              <a:defRPr lang="en-US" dirty="0">
                <a:solidFill>
                  <a:schemeClr val="tx2"/>
                </a:solidFill>
              </a:defRPr>
            </a:lvl2pPr>
            <a:lvl3pPr marL="457200" indent="0">
              <a:buNone/>
              <a:defRPr lang="en-US" dirty="0">
                <a:solidFill>
                  <a:schemeClr val="tx2"/>
                </a:solidFill>
              </a:defRPr>
            </a:lvl3pPr>
            <a:lvl4pPr marL="685800" indent="0">
              <a:buNone/>
              <a:defRPr lang="en-US" dirty="0">
                <a:solidFill>
                  <a:schemeClr val="tx2"/>
                </a:solidFill>
              </a:defRPr>
            </a:lvl4pPr>
            <a:lvl5pPr marL="914400" indent="0">
              <a:buNone/>
              <a:defRPr lang="en-US" dirty="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533399" y="6477000"/>
            <a:ext cx="8576637" cy="381001"/>
          </a:xfrm>
          <a:prstGeom prst="rect">
            <a:avLst/>
          </a:prstGeom>
        </p:spPr>
        <p:txBody>
          <a:bodyPr/>
          <a:lstStyle>
            <a:lvl1pPr>
              <a:defRPr>
                <a:solidFill>
                  <a:schemeClr val="tx2"/>
                </a:solidFill>
              </a:defRPr>
            </a:lvl1pPr>
          </a:lstStyle>
          <a:p>
            <a:r>
              <a:rPr lang="en-US"/>
              <a:t>Presentation title</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9110036" y="6476999"/>
            <a:ext cx="1891338" cy="381001"/>
          </a:xfrm>
          <a:prstGeom prst="rect">
            <a:avLst/>
          </a:prstGeom>
        </p:spPr>
        <p:txBody>
          <a:bodyPr/>
          <a:lstStyle>
            <a:lvl1pPr>
              <a:defRPr>
                <a:solidFill>
                  <a:schemeClr val="tx2"/>
                </a:solidFill>
              </a:defRPr>
            </a:lvl1pPr>
          </a:lstStyle>
          <a:p>
            <a:fld id="{3033A7FD-07F9-4FAA-B120-4F4AB0134804}" type="datetime1">
              <a:rPr lang="en-US" smtClean="0"/>
              <a:t>12/8/2025</a:t>
            </a:fld>
            <a:endParaRPr lang="en-US"/>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a:xfrm>
            <a:off x="11001374" y="6477000"/>
            <a:ext cx="657226" cy="381001"/>
          </a:xfrm>
          <a:prstGeom prst="rect">
            <a:avLst/>
          </a:prstGeom>
        </p:spPr>
        <p:txBody>
          <a:bodyPr/>
          <a:lstStyle>
            <a:lvl1pPr>
              <a:defRPr>
                <a:solidFill>
                  <a:schemeClr val="tx2"/>
                </a:solidFill>
              </a:defRPr>
            </a:lvl1pPr>
          </a:lstStyle>
          <a:p>
            <a:fld id="{AEAA3239-9EA4-4A65-A281-97F994456D9F}" type="slidenum">
              <a:rPr lang="en-US" smtClean="0"/>
              <a:pPr/>
              <a:t>‹#›</a:t>
            </a:fld>
            <a:endParaRPr lang="en-US"/>
          </a:p>
        </p:txBody>
      </p:sp>
    </p:spTree>
    <p:extLst>
      <p:ext uri="{BB962C8B-B14F-4D97-AF65-F5344CB8AC3E}">
        <p14:creationId xmlns:p14="http://schemas.microsoft.com/office/powerpoint/2010/main" val="280001231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Content with Picture 12">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533400" y="3623948"/>
            <a:ext cx="3486152" cy="2599051"/>
          </a:xfrm>
          <a:prstGeom prst="rect">
            <a:avLst/>
          </a:prstGeom>
        </p:spPr>
        <p:txBody>
          <a:bodyPr anchor="t">
            <a:normAutofit/>
          </a:bodyPr>
          <a:lstStyle>
            <a:lvl1pPr>
              <a:defRPr sz="3600" cap="all" baseline="0">
                <a:solidFill>
                  <a:schemeClr val="tx2"/>
                </a:solidFill>
              </a:defRPr>
            </a:lvl1pPr>
          </a:lstStyle>
          <a:p>
            <a:r>
              <a:rPr lang="en-US"/>
              <a:t>Click to edit Master title style</a:t>
            </a: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hasCustomPrompt="1"/>
          </p:nvPr>
        </p:nvSpPr>
        <p:spPr>
          <a:xfrm>
            <a:off x="-1" y="0"/>
            <a:ext cx="12192000" cy="3242949"/>
          </a:xfrm>
          <a:prstGeom prst="rect">
            <a:avLst/>
          </a:prstGeom>
          <a:blipFill dpi="0" rotWithShape="1">
            <a:blip r:embed="rId2">
              <a:alphaModFix amt="60000"/>
            </a:blip>
            <a:srcRect/>
            <a:stretch>
              <a:fillRect/>
            </a:stretch>
          </a:blipFill>
        </p:spPr>
        <p:txBody>
          <a:bodyPr/>
          <a:lstStyle>
            <a:lvl1pPr marL="0" indent="0">
              <a:buNone/>
              <a:defRPr/>
            </a:lvl1pPr>
          </a:lstStyle>
          <a:p>
            <a:r>
              <a:rPr lang="en-US"/>
              <a:t> </a:t>
            </a:r>
          </a:p>
        </p:txBody>
      </p:sp>
      <p:sp>
        <p:nvSpPr>
          <p:cNvPr id="8" name="Content Placeholder 7">
            <a:extLst>
              <a:ext uri="{FF2B5EF4-FFF2-40B4-BE49-F238E27FC236}">
                <a16:creationId xmlns:a16="http://schemas.microsoft.com/office/drawing/2014/main" id="{C3D15418-1E32-0501-0E66-54FC2DD08E39}"/>
              </a:ext>
            </a:extLst>
          </p:cNvPr>
          <p:cNvSpPr>
            <a:spLocks noGrp="1"/>
          </p:cNvSpPr>
          <p:nvPr>
            <p:ph sz="quarter" idx="14"/>
          </p:nvPr>
        </p:nvSpPr>
        <p:spPr>
          <a:xfrm>
            <a:off x="4405936" y="3623949"/>
            <a:ext cx="7252664" cy="2599050"/>
          </a:xfrm>
          <a:prstGeom prst="rect">
            <a:avLst/>
          </a:prstGeom>
        </p:spPr>
        <p:txBody>
          <a:bodyPr vert="horz" lIns="91440" tIns="45720" rIns="91440" bIns="45720" rtlCol="0">
            <a:normAutofit/>
          </a:bodyPr>
          <a:lstStyle>
            <a:lvl1pPr marL="0" indent="0">
              <a:buNone/>
              <a:defRPr lang="en-US" dirty="0">
                <a:solidFill>
                  <a:schemeClr val="tx2"/>
                </a:solidFill>
              </a:defRPr>
            </a:lvl1pPr>
            <a:lvl2pPr marL="228600" indent="0">
              <a:buNone/>
              <a:defRPr lang="en-US" dirty="0">
                <a:solidFill>
                  <a:schemeClr val="tx2"/>
                </a:solidFill>
              </a:defRPr>
            </a:lvl2pPr>
            <a:lvl3pPr marL="457200" indent="0">
              <a:buNone/>
              <a:defRPr lang="en-US" dirty="0">
                <a:solidFill>
                  <a:schemeClr val="tx2"/>
                </a:solidFill>
              </a:defRPr>
            </a:lvl3pPr>
            <a:lvl4pPr marL="685800" indent="0">
              <a:buNone/>
              <a:defRPr lang="en-US" dirty="0">
                <a:solidFill>
                  <a:schemeClr val="tx2"/>
                </a:solidFill>
              </a:defRPr>
            </a:lvl4pPr>
            <a:lvl5pPr marL="914400" indent="0">
              <a:buNone/>
              <a:defRPr lang="en-US" dirty="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533399" y="6477000"/>
            <a:ext cx="8576637" cy="381001"/>
          </a:xfrm>
          <a:prstGeom prst="rect">
            <a:avLst/>
          </a:prstGeom>
        </p:spPr>
        <p:txBody>
          <a:bodyPr/>
          <a:lstStyle>
            <a:lvl1pPr>
              <a:defRPr>
                <a:solidFill>
                  <a:schemeClr val="tx2"/>
                </a:solidFill>
              </a:defRPr>
            </a:lvl1pPr>
          </a:lstStyle>
          <a:p>
            <a:r>
              <a:rPr lang="en-US"/>
              <a:t>Presentation title</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9110036" y="6476999"/>
            <a:ext cx="1891338" cy="381001"/>
          </a:xfrm>
          <a:prstGeom prst="rect">
            <a:avLst/>
          </a:prstGeom>
        </p:spPr>
        <p:txBody>
          <a:bodyPr/>
          <a:lstStyle>
            <a:lvl1pPr>
              <a:defRPr>
                <a:solidFill>
                  <a:schemeClr val="tx2"/>
                </a:solidFill>
              </a:defRPr>
            </a:lvl1pPr>
          </a:lstStyle>
          <a:p>
            <a:fld id="{A708C1C0-E3FE-42AC-82A3-E6DC4F473B5F}" type="datetime1">
              <a:rPr lang="en-US" smtClean="0"/>
              <a:t>12/8/2025</a:t>
            </a:fld>
            <a:endParaRPr lang="en-US"/>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a:xfrm>
            <a:off x="11001374" y="6477000"/>
            <a:ext cx="657226" cy="381001"/>
          </a:xfrm>
          <a:prstGeom prst="rect">
            <a:avLst/>
          </a:prstGeom>
        </p:spPr>
        <p:txBody>
          <a:bodyPr/>
          <a:lstStyle>
            <a:lvl1pPr>
              <a:defRPr>
                <a:solidFill>
                  <a:schemeClr val="tx2"/>
                </a:solidFill>
              </a:defRPr>
            </a:lvl1pPr>
          </a:lstStyle>
          <a:p>
            <a:fld id="{AEAA3239-9EA4-4A65-A281-97F994456D9F}" type="slidenum">
              <a:rPr lang="en-US" smtClean="0"/>
              <a:pPr/>
              <a:t>‹#›</a:t>
            </a:fld>
            <a:endParaRPr lang="en-US"/>
          </a:p>
        </p:txBody>
      </p:sp>
    </p:spTree>
    <p:extLst>
      <p:ext uri="{BB962C8B-B14F-4D97-AF65-F5344CB8AC3E}">
        <p14:creationId xmlns:p14="http://schemas.microsoft.com/office/powerpoint/2010/main" val="57674397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Content with Picture 13">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533400" y="1016955"/>
            <a:ext cx="2924179" cy="1773540"/>
          </a:xfrm>
          <a:prstGeom prst="rect">
            <a:avLst/>
          </a:prstGeom>
        </p:spPr>
        <p:txBody>
          <a:bodyPr anchor="t">
            <a:normAutofit/>
          </a:bodyPr>
          <a:lstStyle>
            <a:lvl1pPr>
              <a:defRPr sz="3600" cap="all" baseline="0">
                <a:solidFill>
                  <a:schemeClr val="tx2"/>
                </a:solidFill>
              </a:defRPr>
            </a:lvl1pPr>
          </a:lstStyle>
          <a:p>
            <a:r>
              <a:rPr lang="en-US"/>
              <a:t>Click to edit Master title style</a:t>
            </a:r>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533399" y="0"/>
            <a:ext cx="9138609" cy="409729"/>
          </a:xfrm>
          <a:prstGeom prst="rect">
            <a:avLst/>
          </a:prstGeom>
        </p:spPr>
        <p:txBody>
          <a:bodyPr/>
          <a:lstStyle>
            <a:lvl1pPr>
              <a:defRPr>
                <a:solidFill>
                  <a:schemeClr val="tx2"/>
                </a:solidFill>
              </a:defRPr>
            </a:lvl1pPr>
          </a:lstStyle>
          <a:p>
            <a:r>
              <a:rPr lang="en-US"/>
              <a:t>Presentation title</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9672014" y="0"/>
            <a:ext cx="1329365" cy="409729"/>
          </a:xfrm>
          <a:prstGeom prst="rect">
            <a:avLst/>
          </a:prstGeom>
        </p:spPr>
        <p:txBody>
          <a:bodyPr/>
          <a:lstStyle>
            <a:lvl1pPr>
              <a:defRPr>
                <a:solidFill>
                  <a:schemeClr val="tx2"/>
                </a:solidFill>
              </a:defRPr>
            </a:lvl1pPr>
          </a:lstStyle>
          <a:p>
            <a:fld id="{2E239508-6CC3-49FE-83E6-A4065CA8777B}" type="datetime1">
              <a:rPr lang="en-US" smtClean="0"/>
              <a:t>12/8/2025</a:t>
            </a:fld>
            <a:endParaRPr lang="en-US"/>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a:xfrm>
            <a:off x="11001379" y="0"/>
            <a:ext cx="657221" cy="409729"/>
          </a:xfrm>
          <a:prstGeom prst="rect">
            <a:avLst/>
          </a:prstGeom>
        </p:spPr>
        <p:txBody>
          <a:bodyPr/>
          <a:lstStyle>
            <a:lvl1pPr>
              <a:defRPr>
                <a:solidFill>
                  <a:schemeClr val="tx2"/>
                </a:solidFill>
              </a:defRPr>
            </a:lvl1pPr>
          </a:lstStyle>
          <a:p>
            <a:fld id="{AEAA3239-9EA4-4A65-A281-97F994456D9F}" type="slidenum">
              <a:rPr lang="en-US" smtClean="0"/>
              <a:pPr/>
              <a:t>‹#›</a:t>
            </a:fld>
            <a:endParaRPr lang="en-US"/>
          </a:p>
        </p:txBody>
      </p:sp>
      <p:sp>
        <p:nvSpPr>
          <p:cNvPr id="8" name="Content Placeholder 7">
            <a:extLst>
              <a:ext uri="{FF2B5EF4-FFF2-40B4-BE49-F238E27FC236}">
                <a16:creationId xmlns:a16="http://schemas.microsoft.com/office/drawing/2014/main" id="{C3D15418-1E32-0501-0E66-54FC2DD08E39}"/>
              </a:ext>
            </a:extLst>
          </p:cNvPr>
          <p:cNvSpPr>
            <a:spLocks noGrp="1"/>
          </p:cNvSpPr>
          <p:nvPr>
            <p:ph sz="quarter" idx="14"/>
          </p:nvPr>
        </p:nvSpPr>
        <p:spPr>
          <a:xfrm>
            <a:off x="4019552" y="1001715"/>
            <a:ext cx="7639048" cy="2232334"/>
          </a:xfrm>
          <a:prstGeom prst="rect">
            <a:avLst/>
          </a:prstGeom>
        </p:spPr>
        <p:txBody>
          <a:bodyPr vert="horz" lIns="91440" tIns="45720" rIns="91440" bIns="45720" rtlCol="0">
            <a:normAutofit/>
          </a:bodyPr>
          <a:lstStyle>
            <a:lvl1pPr marL="0" indent="0">
              <a:buNone/>
              <a:defRPr lang="en-US" dirty="0">
                <a:solidFill>
                  <a:schemeClr val="tx2"/>
                </a:solidFill>
              </a:defRPr>
            </a:lvl1pPr>
            <a:lvl2pPr marL="228600" indent="0">
              <a:buNone/>
              <a:defRPr lang="en-US" dirty="0">
                <a:solidFill>
                  <a:schemeClr val="tx2"/>
                </a:solidFill>
              </a:defRPr>
            </a:lvl2pPr>
            <a:lvl3pPr marL="457200" indent="0">
              <a:buNone/>
              <a:defRPr lang="en-US" dirty="0">
                <a:solidFill>
                  <a:schemeClr val="tx2"/>
                </a:solidFill>
              </a:defRPr>
            </a:lvl3pPr>
            <a:lvl4pPr marL="685800" indent="0">
              <a:buNone/>
              <a:defRPr lang="en-US" dirty="0">
                <a:solidFill>
                  <a:schemeClr val="tx2"/>
                </a:solidFill>
              </a:defRPr>
            </a:lvl4pPr>
            <a:lvl5pPr marL="914400" indent="0">
              <a:buNone/>
              <a:defRPr lang="en-US" dirty="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5" name="Picture Placeholder 10">
            <a:extLst>
              <a:ext uri="{FF2B5EF4-FFF2-40B4-BE49-F238E27FC236}">
                <a16:creationId xmlns:a16="http://schemas.microsoft.com/office/drawing/2014/main" id="{4F7C1A4C-ACA8-3A17-4922-8A9094FFB30A}"/>
              </a:ext>
            </a:extLst>
          </p:cNvPr>
          <p:cNvSpPr>
            <a:spLocks noGrp="1"/>
          </p:cNvSpPr>
          <p:nvPr>
            <p:ph type="pic" sz="quarter" idx="13" hasCustomPrompt="1"/>
          </p:nvPr>
        </p:nvSpPr>
        <p:spPr>
          <a:xfrm>
            <a:off x="-1" y="3623947"/>
            <a:ext cx="12192000" cy="3234054"/>
          </a:xfrm>
          <a:prstGeom prst="rect">
            <a:avLst/>
          </a:prstGeom>
          <a:blipFill dpi="0" rotWithShape="1">
            <a:blip r:embed="rId2">
              <a:alphaModFix amt="60000"/>
            </a:blip>
            <a:srcRect/>
            <a:stretch>
              <a:fillRect/>
            </a:stretch>
          </a:blipFill>
        </p:spPr>
        <p:txBody>
          <a:bodyPr/>
          <a:lstStyle>
            <a:lvl1pPr marL="0" indent="0">
              <a:buNone/>
              <a:defRPr/>
            </a:lvl1pPr>
          </a:lstStyle>
          <a:p>
            <a:r>
              <a:rPr lang="en-US"/>
              <a:t> </a:t>
            </a:r>
          </a:p>
        </p:txBody>
      </p:sp>
    </p:spTree>
    <p:extLst>
      <p:ext uri="{BB962C8B-B14F-4D97-AF65-F5344CB8AC3E}">
        <p14:creationId xmlns:p14="http://schemas.microsoft.com/office/powerpoint/2010/main" val="643103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Content with Picture 14">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533400" y="1016955"/>
            <a:ext cx="11125200" cy="731520"/>
          </a:xfrm>
          <a:prstGeom prst="rect">
            <a:avLst/>
          </a:prstGeom>
        </p:spPr>
        <p:txBody>
          <a:bodyPr anchor="t"/>
          <a:lstStyle>
            <a:lvl1pPr>
              <a:defRPr cap="all" baseline="0">
                <a:solidFill>
                  <a:schemeClr val="tx2"/>
                </a:solidFill>
              </a:defRPr>
            </a:lvl1pPr>
          </a:lstStyle>
          <a:p>
            <a:r>
              <a:rPr lang="en-US"/>
              <a:t>Click to edit Master title style</a:t>
            </a:r>
          </a:p>
        </p:txBody>
      </p:sp>
      <p:sp>
        <p:nvSpPr>
          <p:cNvPr id="8" name="Content Placeholder 7">
            <a:extLst>
              <a:ext uri="{FF2B5EF4-FFF2-40B4-BE49-F238E27FC236}">
                <a16:creationId xmlns:a16="http://schemas.microsoft.com/office/drawing/2014/main" id="{07755DB3-9272-8E5E-039F-AC14A2C07898}"/>
              </a:ext>
            </a:extLst>
          </p:cNvPr>
          <p:cNvSpPr>
            <a:spLocks noGrp="1"/>
          </p:cNvSpPr>
          <p:nvPr>
            <p:ph sz="quarter" idx="14"/>
          </p:nvPr>
        </p:nvSpPr>
        <p:spPr>
          <a:xfrm>
            <a:off x="533399" y="2145668"/>
            <a:ext cx="4810129" cy="4378006"/>
          </a:xfrm>
          <a:prstGeom prst="rect">
            <a:avLst/>
          </a:prstGeo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Footer Placeholder 8">
            <a:extLst>
              <a:ext uri="{FF2B5EF4-FFF2-40B4-BE49-F238E27FC236}">
                <a16:creationId xmlns:a16="http://schemas.microsoft.com/office/drawing/2014/main" id="{820916D3-99FA-E971-607F-14E290E58854}"/>
              </a:ext>
            </a:extLst>
          </p:cNvPr>
          <p:cNvSpPr>
            <a:spLocks noGrp="1"/>
          </p:cNvSpPr>
          <p:nvPr>
            <p:ph type="ftr" sz="quarter" idx="16"/>
          </p:nvPr>
        </p:nvSpPr>
        <p:spPr>
          <a:xfrm>
            <a:off x="533400" y="6476999"/>
            <a:ext cx="3315941" cy="381001"/>
          </a:xfrm>
          <a:prstGeom prst="rect">
            <a:avLst/>
          </a:prstGeom>
        </p:spPr>
        <p:txBody>
          <a:bodyPr/>
          <a:lstStyle>
            <a:lvl1pPr>
              <a:defRPr>
                <a:solidFill>
                  <a:schemeClr val="tx2"/>
                </a:solidFill>
              </a:defRPr>
            </a:lvl1pPr>
          </a:lstStyle>
          <a:p>
            <a:r>
              <a:rPr lang="en-US"/>
              <a:t>Presentation title</a:t>
            </a:r>
          </a:p>
        </p:txBody>
      </p:sp>
      <p:sp>
        <p:nvSpPr>
          <p:cNvPr id="4" name="Date Placeholder 3">
            <a:extLst>
              <a:ext uri="{FF2B5EF4-FFF2-40B4-BE49-F238E27FC236}">
                <a16:creationId xmlns:a16="http://schemas.microsoft.com/office/drawing/2014/main" id="{9F3CAD5B-18BB-E21E-3A4C-7BAACB8519A4}"/>
              </a:ext>
            </a:extLst>
          </p:cNvPr>
          <p:cNvSpPr>
            <a:spLocks noGrp="1"/>
          </p:cNvSpPr>
          <p:nvPr>
            <p:ph type="dt" sz="half" idx="15"/>
          </p:nvPr>
        </p:nvSpPr>
        <p:spPr>
          <a:xfrm>
            <a:off x="3854723" y="6476998"/>
            <a:ext cx="942979" cy="381002"/>
          </a:xfrm>
          <a:prstGeom prst="rect">
            <a:avLst/>
          </a:prstGeom>
        </p:spPr>
        <p:txBody>
          <a:bodyPr/>
          <a:lstStyle>
            <a:lvl1pPr>
              <a:defRPr>
                <a:solidFill>
                  <a:schemeClr val="tx2"/>
                </a:solidFill>
              </a:defRPr>
            </a:lvl1pPr>
          </a:lstStyle>
          <a:p>
            <a:fld id="{FF5E1F8C-A11C-4B7E-B523-87C003E86ACE}" type="datetime1">
              <a:rPr lang="en-US" smtClean="0"/>
              <a:t>12/8/2025</a:t>
            </a:fld>
            <a:endParaRPr lang="en-US"/>
          </a:p>
        </p:txBody>
      </p:sp>
      <p:sp>
        <p:nvSpPr>
          <p:cNvPr id="10" name="Slide Number Placeholder 9">
            <a:extLst>
              <a:ext uri="{FF2B5EF4-FFF2-40B4-BE49-F238E27FC236}">
                <a16:creationId xmlns:a16="http://schemas.microsoft.com/office/drawing/2014/main" id="{BBDEAB8E-8806-A459-E320-4CA2B455BFD7}"/>
              </a:ext>
            </a:extLst>
          </p:cNvPr>
          <p:cNvSpPr>
            <a:spLocks noGrp="1"/>
          </p:cNvSpPr>
          <p:nvPr>
            <p:ph type="sldNum" sz="quarter" idx="17"/>
          </p:nvPr>
        </p:nvSpPr>
        <p:spPr>
          <a:xfrm>
            <a:off x="4797698" y="6492239"/>
            <a:ext cx="551213" cy="381001"/>
          </a:xfrm>
          <a:prstGeom prst="rect">
            <a:avLst/>
          </a:prstGeom>
        </p:spPr>
        <p:txBody>
          <a:bodyPr/>
          <a:lstStyle>
            <a:lvl1pPr>
              <a:defRPr>
                <a:solidFill>
                  <a:schemeClr val="tx2"/>
                </a:solidFill>
              </a:defRPr>
            </a:lvl1pPr>
          </a:lstStyle>
          <a:p>
            <a:fld id="{AEAA3239-9EA4-4A65-A281-97F994456D9F}" type="slidenum">
              <a:rPr lang="en-US" smtClean="0"/>
              <a:pPr/>
              <a:t>‹#›</a:t>
            </a:fld>
            <a:endParaRPr lang="en-US"/>
          </a:p>
        </p:txBody>
      </p:sp>
      <p:sp>
        <p:nvSpPr>
          <p:cNvPr id="12" name="Picture Placeholder 11">
            <a:extLst>
              <a:ext uri="{FF2B5EF4-FFF2-40B4-BE49-F238E27FC236}">
                <a16:creationId xmlns:a16="http://schemas.microsoft.com/office/drawing/2014/main" id="{96F64025-FA05-CC42-8294-F944BC95DD00}"/>
              </a:ext>
            </a:extLst>
          </p:cNvPr>
          <p:cNvSpPr>
            <a:spLocks noGrp="1"/>
          </p:cNvSpPr>
          <p:nvPr>
            <p:ph type="pic" sz="quarter" idx="13" hasCustomPrompt="1"/>
          </p:nvPr>
        </p:nvSpPr>
        <p:spPr>
          <a:xfrm>
            <a:off x="5900120" y="2129475"/>
            <a:ext cx="6291878" cy="4728525"/>
          </a:xfrm>
          <a:custGeom>
            <a:avLst/>
            <a:gdLst>
              <a:gd name="connsiteX0" fmla="*/ 0 w 6460672"/>
              <a:gd name="connsiteY0" fmla="*/ 0 h 5029200"/>
              <a:gd name="connsiteX1" fmla="*/ 6460672 w 6460672"/>
              <a:gd name="connsiteY1" fmla="*/ 0 h 5029200"/>
              <a:gd name="connsiteX2" fmla="*/ 6460672 w 6460672"/>
              <a:gd name="connsiteY2" fmla="*/ 5029200 h 5029200"/>
              <a:gd name="connsiteX3" fmla="*/ 0 w 6460672"/>
              <a:gd name="connsiteY3" fmla="*/ 5029200 h 5029200"/>
            </a:gdLst>
            <a:ahLst/>
            <a:cxnLst>
              <a:cxn ang="0">
                <a:pos x="connsiteX0" y="connsiteY0"/>
              </a:cxn>
              <a:cxn ang="0">
                <a:pos x="connsiteX1" y="connsiteY1"/>
              </a:cxn>
              <a:cxn ang="0">
                <a:pos x="connsiteX2" y="connsiteY2"/>
              </a:cxn>
              <a:cxn ang="0">
                <a:pos x="connsiteX3" y="connsiteY3"/>
              </a:cxn>
            </a:cxnLst>
            <a:rect l="l" t="t" r="r" b="b"/>
            <a:pathLst>
              <a:path w="6460672" h="5029200">
                <a:moveTo>
                  <a:pt x="0" y="0"/>
                </a:moveTo>
                <a:lnTo>
                  <a:pt x="6460672" y="0"/>
                </a:lnTo>
                <a:lnTo>
                  <a:pt x="6460672" y="5029200"/>
                </a:lnTo>
                <a:lnTo>
                  <a:pt x="0" y="5029200"/>
                </a:lnTo>
                <a:close/>
              </a:path>
            </a:pathLst>
          </a:custGeom>
          <a:blipFill dpi="0" rotWithShape="1">
            <a:blip r:embed="rId2">
              <a:alphaModFix amt="60000"/>
            </a:blip>
            <a:srcRect/>
            <a:stretch>
              <a:fillRect/>
            </a:stretch>
          </a:blipFill>
        </p:spPr>
        <p:txBody>
          <a:bodyPr vert="horz" wrap="square" lIns="91440" tIns="45720" rIns="91440" bIns="45720" rtlCol="0">
            <a:noAutofit/>
          </a:bodyPr>
          <a:lstStyle>
            <a:lvl1pPr marL="0" indent="0">
              <a:buNone/>
              <a:defRPr lang="en-US" dirty="0"/>
            </a:lvl1pPr>
          </a:lstStyle>
          <a:p>
            <a:pPr marL="228600" lvl="0" indent="-228600"/>
            <a:r>
              <a:rPr lang="en-US"/>
              <a:t> </a:t>
            </a:r>
          </a:p>
        </p:txBody>
      </p:sp>
      <p:sp>
        <p:nvSpPr>
          <p:cNvPr id="3" name="Rectangle 2">
            <a:extLst>
              <a:ext uri="{FF2B5EF4-FFF2-40B4-BE49-F238E27FC236}">
                <a16:creationId xmlns:a16="http://schemas.microsoft.com/office/drawing/2014/main" id="{9F7D2DCB-EC64-46B8-8C3D-7FA6E5EABD76}"/>
              </a:ext>
            </a:extLst>
          </p:cNvPr>
          <p:cNvSpPr/>
          <p:nvPr userDrawn="1"/>
        </p:nvSpPr>
        <p:spPr>
          <a:xfrm>
            <a:off x="634030" y="565606"/>
            <a:ext cx="11557968" cy="64008"/>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29522250"/>
      </p:ext>
    </p:extLst>
  </p:cSld>
  <p:clrMapOvr>
    <a:overrideClrMapping bg1="lt1" tx1="dk1" bg2="lt2" tx2="dk2" accent1="accent1" accent2="accent2" accent3="accent3" accent4="accent4" accent5="accent5" accent6="accent6" hlink="hlink" folHlink="folHlink"/>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Content with Picture 15">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293EDC19-2576-AA88-E064-C7C747F16FCD}"/>
              </a:ext>
            </a:extLst>
          </p:cNvPr>
          <p:cNvSpPr/>
          <p:nvPr/>
        </p:nvSpPr>
        <p:spPr>
          <a:xfrm>
            <a:off x="634030" y="565606"/>
            <a:ext cx="11557968" cy="64008"/>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533400" y="1016955"/>
            <a:ext cx="10969753" cy="731519"/>
          </a:xfrm>
          <a:prstGeom prst="rect">
            <a:avLst/>
          </a:prstGeom>
        </p:spPr>
        <p:txBody>
          <a:bodyPr anchor="t"/>
          <a:lstStyle>
            <a:lvl1pPr>
              <a:defRPr cap="all" baseline="0">
                <a:solidFill>
                  <a:schemeClr val="tx2"/>
                </a:solidFill>
              </a:defRPr>
            </a:lvl1pPr>
          </a:lstStyle>
          <a:p>
            <a:r>
              <a:rPr lang="en-US"/>
              <a:t>Click to edit Master title style</a:t>
            </a:r>
          </a:p>
        </p:txBody>
      </p:sp>
      <p:sp>
        <p:nvSpPr>
          <p:cNvPr id="8" name="Content Placeholder 7">
            <a:extLst>
              <a:ext uri="{FF2B5EF4-FFF2-40B4-BE49-F238E27FC236}">
                <a16:creationId xmlns:a16="http://schemas.microsoft.com/office/drawing/2014/main" id="{07755DB3-9272-8E5E-039F-AC14A2C07898}"/>
              </a:ext>
            </a:extLst>
          </p:cNvPr>
          <p:cNvSpPr>
            <a:spLocks noGrp="1"/>
          </p:cNvSpPr>
          <p:nvPr>
            <p:ph sz="quarter" idx="14"/>
          </p:nvPr>
        </p:nvSpPr>
        <p:spPr>
          <a:xfrm>
            <a:off x="533400" y="2145668"/>
            <a:ext cx="4810129" cy="4093525"/>
          </a:xfrm>
          <a:prstGeom prst="rect">
            <a:avLst/>
          </a:prstGeo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5">
            <a:extLst>
              <a:ext uri="{FF2B5EF4-FFF2-40B4-BE49-F238E27FC236}">
                <a16:creationId xmlns:a16="http://schemas.microsoft.com/office/drawing/2014/main" id="{71A5194B-746E-D0FD-A7D1-71D10560BCCE}"/>
              </a:ext>
            </a:extLst>
          </p:cNvPr>
          <p:cNvSpPr>
            <a:spLocks noGrp="1"/>
          </p:cNvSpPr>
          <p:nvPr>
            <p:ph type="pic" sz="quarter" idx="13" hasCustomPrompt="1"/>
          </p:nvPr>
        </p:nvSpPr>
        <p:spPr>
          <a:xfrm>
            <a:off x="5900120" y="2129474"/>
            <a:ext cx="5758479" cy="4093525"/>
          </a:xfrm>
          <a:custGeom>
            <a:avLst/>
            <a:gdLst>
              <a:gd name="connsiteX0" fmla="*/ 0 w 5560101"/>
              <a:gd name="connsiteY0" fmla="*/ 0 h 4074407"/>
              <a:gd name="connsiteX1" fmla="*/ 5560101 w 5560101"/>
              <a:gd name="connsiteY1" fmla="*/ 0 h 4074407"/>
              <a:gd name="connsiteX2" fmla="*/ 5560101 w 5560101"/>
              <a:gd name="connsiteY2" fmla="*/ 4074407 h 4074407"/>
              <a:gd name="connsiteX3" fmla="*/ 0 w 5560101"/>
              <a:gd name="connsiteY3" fmla="*/ 4074407 h 4074407"/>
            </a:gdLst>
            <a:ahLst/>
            <a:cxnLst>
              <a:cxn ang="0">
                <a:pos x="connsiteX0" y="connsiteY0"/>
              </a:cxn>
              <a:cxn ang="0">
                <a:pos x="connsiteX1" y="connsiteY1"/>
              </a:cxn>
              <a:cxn ang="0">
                <a:pos x="connsiteX2" y="connsiteY2"/>
              </a:cxn>
              <a:cxn ang="0">
                <a:pos x="connsiteX3" y="connsiteY3"/>
              </a:cxn>
            </a:cxnLst>
            <a:rect l="l" t="t" r="r" b="b"/>
            <a:pathLst>
              <a:path w="5560101" h="4074407">
                <a:moveTo>
                  <a:pt x="0" y="0"/>
                </a:moveTo>
                <a:lnTo>
                  <a:pt x="5560101" y="0"/>
                </a:lnTo>
                <a:lnTo>
                  <a:pt x="5560101" y="4074407"/>
                </a:lnTo>
                <a:lnTo>
                  <a:pt x="0" y="4074407"/>
                </a:lnTo>
                <a:close/>
              </a:path>
            </a:pathLst>
          </a:custGeom>
          <a:blipFill dpi="0" rotWithShape="1">
            <a:blip r:embed="rId2">
              <a:alphaModFix amt="60000"/>
            </a:blip>
            <a:srcRect/>
            <a:stretch>
              <a:fillRect/>
            </a:stretch>
          </a:blipFill>
        </p:spPr>
        <p:txBody>
          <a:bodyPr vert="horz" wrap="square" lIns="91440" tIns="45720" rIns="91440" bIns="45720" rtlCol="0">
            <a:noAutofit/>
          </a:bodyPr>
          <a:lstStyle>
            <a:lvl1pPr marL="0" indent="0">
              <a:buNone/>
              <a:defRPr lang="en-US" dirty="0"/>
            </a:lvl1pPr>
          </a:lstStyle>
          <a:p>
            <a:pPr marL="228600" lvl="0" indent="-228600"/>
            <a:r>
              <a:rPr lang="en-US"/>
              <a:t> </a:t>
            </a:r>
          </a:p>
        </p:txBody>
      </p:sp>
      <p:sp>
        <p:nvSpPr>
          <p:cNvPr id="9" name="Footer Placeholder 8">
            <a:extLst>
              <a:ext uri="{FF2B5EF4-FFF2-40B4-BE49-F238E27FC236}">
                <a16:creationId xmlns:a16="http://schemas.microsoft.com/office/drawing/2014/main" id="{820916D3-99FA-E971-607F-14E290E58854}"/>
              </a:ext>
            </a:extLst>
          </p:cNvPr>
          <p:cNvSpPr>
            <a:spLocks noGrp="1"/>
          </p:cNvSpPr>
          <p:nvPr>
            <p:ph type="ftr" sz="quarter" idx="16"/>
          </p:nvPr>
        </p:nvSpPr>
        <p:spPr>
          <a:xfrm>
            <a:off x="533400" y="6477000"/>
            <a:ext cx="8582017" cy="381000"/>
          </a:xfrm>
          <a:prstGeom prst="rect">
            <a:avLst/>
          </a:prstGeom>
        </p:spPr>
        <p:txBody>
          <a:bodyPr/>
          <a:lstStyle>
            <a:lvl1pPr>
              <a:defRPr>
                <a:solidFill>
                  <a:schemeClr val="tx2"/>
                </a:solidFill>
              </a:defRPr>
            </a:lvl1pPr>
          </a:lstStyle>
          <a:p>
            <a:r>
              <a:rPr lang="en-US"/>
              <a:t>Presentation title</a:t>
            </a:r>
          </a:p>
        </p:txBody>
      </p:sp>
      <p:sp>
        <p:nvSpPr>
          <p:cNvPr id="4" name="Date Placeholder 3">
            <a:extLst>
              <a:ext uri="{FF2B5EF4-FFF2-40B4-BE49-F238E27FC236}">
                <a16:creationId xmlns:a16="http://schemas.microsoft.com/office/drawing/2014/main" id="{9F3CAD5B-18BB-E21E-3A4C-7BAACB8519A4}"/>
              </a:ext>
            </a:extLst>
          </p:cNvPr>
          <p:cNvSpPr>
            <a:spLocks noGrp="1"/>
          </p:cNvSpPr>
          <p:nvPr>
            <p:ph type="dt" sz="half" idx="15"/>
          </p:nvPr>
        </p:nvSpPr>
        <p:spPr>
          <a:xfrm>
            <a:off x="9110043" y="6477000"/>
            <a:ext cx="1891326" cy="381000"/>
          </a:xfrm>
          <a:prstGeom prst="rect">
            <a:avLst/>
          </a:prstGeom>
        </p:spPr>
        <p:txBody>
          <a:bodyPr/>
          <a:lstStyle>
            <a:lvl1pPr>
              <a:defRPr>
                <a:solidFill>
                  <a:schemeClr val="tx2"/>
                </a:solidFill>
              </a:defRPr>
            </a:lvl1pPr>
          </a:lstStyle>
          <a:p>
            <a:fld id="{92E987CE-97DC-4010-9BA9-B6C1C088F588}" type="datetime1">
              <a:rPr lang="en-US" smtClean="0"/>
              <a:t>12/8/2025</a:t>
            </a:fld>
            <a:endParaRPr lang="en-US"/>
          </a:p>
        </p:txBody>
      </p:sp>
      <p:sp>
        <p:nvSpPr>
          <p:cNvPr id="10" name="Slide Number Placeholder 9">
            <a:extLst>
              <a:ext uri="{FF2B5EF4-FFF2-40B4-BE49-F238E27FC236}">
                <a16:creationId xmlns:a16="http://schemas.microsoft.com/office/drawing/2014/main" id="{BBDEAB8E-8806-A459-E320-4CA2B455BFD7}"/>
              </a:ext>
            </a:extLst>
          </p:cNvPr>
          <p:cNvSpPr>
            <a:spLocks noGrp="1"/>
          </p:cNvSpPr>
          <p:nvPr>
            <p:ph type="sldNum" sz="quarter" idx="17"/>
          </p:nvPr>
        </p:nvSpPr>
        <p:spPr>
          <a:xfrm>
            <a:off x="11001368" y="6492240"/>
            <a:ext cx="657231" cy="365760"/>
          </a:xfrm>
          <a:prstGeom prst="rect">
            <a:avLst/>
          </a:prstGeom>
        </p:spPr>
        <p:txBody>
          <a:bodyPr/>
          <a:lstStyle>
            <a:lvl1pPr>
              <a:defRPr>
                <a:solidFill>
                  <a:schemeClr val="tx2"/>
                </a:solidFill>
              </a:defRPr>
            </a:lvl1pPr>
          </a:lstStyle>
          <a:p>
            <a:fld id="{AEAA3239-9EA4-4A65-A281-97F994456D9F}" type="slidenum">
              <a:rPr lang="en-US" smtClean="0"/>
              <a:pPr/>
              <a:t>‹#›</a:t>
            </a:fld>
            <a:endParaRPr lang="en-US"/>
          </a:p>
        </p:txBody>
      </p:sp>
    </p:spTree>
    <p:extLst>
      <p:ext uri="{BB962C8B-B14F-4D97-AF65-F5344CB8AC3E}">
        <p14:creationId xmlns:p14="http://schemas.microsoft.com/office/powerpoint/2010/main" val="98802606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Content with Picture 16">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533400" y="1016955"/>
            <a:ext cx="11125199" cy="731519"/>
          </a:xfrm>
          <a:prstGeom prst="rect">
            <a:avLst/>
          </a:prstGeom>
        </p:spPr>
        <p:txBody>
          <a:bodyPr anchor="t"/>
          <a:lstStyle>
            <a:lvl1pPr>
              <a:defRPr cap="all" baseline="0">
                <a:solidFill>
                  <a:schemeClr val="tx2"/>
                </a:solidFill>
              </a:defRPr>
            </a:lvl1pPr>
          </a:lstStyle>
          <a:p>
            <a:r>
              <a:rPr lang="en-US"/>
              <a:t>Click to edit Master title style</a:t>
            </a:r>
          </a:p>
        </p:txBody>
      </p:sp>
      <p:sp>
        <p:nvSpPr>
          <p:cNvPr id="36" name="Picture Placeholder 11">
            <a:extLst>
              <a:ext uri="{FF2B5EF4-FFF2-40B4-BE49-F238E27FC236}">
                <a16:creationId xmlns:a16="http://schemas.microsoft.com/office/drawing/2014/main" id="{61ACD7CC-7A35-CC8D-F7DA-128B795065B1}"/>
              </a:ext>
            </a:extLst>
          </p:cNvPr>
          <p:cNvSpPr>
            <a:spLocks noGrp="1"/>
          </p:cNvSpPr>
          <p:nvPr>
            <p:ph type="pic" sz="quarter" idx="18" hasCustomPrompt="1"/>
          </p:nvPr>
        </p:nvSpPr>
        <p:spPr>
          <a:xfrm>
            <a:off x="0" y="2145668"/>
            <a:ext cx="6291878" cy="4728525"/>
          </a:xfrm>
          <a:custGeom>
            <a:avLst/>
            <a:gdLst>
              <a:gd name="connsiteX0" fmla="*/ 0 w 6460672"/>
              <a:gd name="connsiteY0" fmla="*/ 0 h 5029200"/>
              <a:gd name="connsiteX1" fmla="*/ 6460672 w 6460672"/>
              <a:gd name="connsiteY1" fmla="*/ 0 h 5029200"/>
              <a:gd name="connsiteX2" fmla="*/ 6460672 w 6460672"/>
              <a:gd name="connsiteY2" fmla="*/ 5029200 h 5029200"/>
              <a:gd name="connsiteX3" fmla="*/ 0 w 6460672"/>
              <a:gd name="connsiteY3" fmla="*/ 5029200 h 5029200"/>
            </a:gdLst>
            <a:ahLst/>
            <a:cxnLst>
              <a:cxn ang="0">
                <a:pos x="connsiteX0" y="connsiteY0"/>
              </a:cxn>
              <a:cxn ang="0">
                <a:pos x="connsiteX1" y="connsiteY1"/>
              </a:cxn>
              <a:cxn ang="0">
                <a:pos x="connsiteX2" y="connsiteY2"/>
              </a:cxn>
              <a:cxn ang="0">
                <a:pos x="connsiteX3" y="connsiteY3"/>
              </a:cxn>
            </a:cxnLst>
            <a:rect l="l" t="t" r="r" b="b"/>
            <a:pathLst>
              <a:path w="6460672" h="5029200">
                <a:moveTo>
                  <a:pt x="0" y="0"/>
                </a:moveTo>
                <a:lnTo>
                  <a:pt x="6460672" y="0"/>
                </a:lnTo>
                <a:lnTo>
                  <a:pt x="6460672" y="5029200"/>
                </a:lnTo>
                <a:lnTo>
                  <a:pt x="0" y="5029200"/>
                </a:lnTo>
                <a:close/>
              </a:path>
            </a:pathLst>
          </a:custGeom>
          <a:blipFill dpi="0" rotWithShape="1">
            <a:blip r:embed="rId2">
              <a:alphaModFix amt="60000"/>
            </a:blip>
            <a:srcRect/>
            <a:stretch>
              <a:fillRect/>
            </a:stretch>
          </a:blipFill>
        </p:spPr>
        <p:txBody>
          <a:bodyPr vert="horz" wrap="square" lIns="91440" tIns="45720" rIns="91440" bIns="45720" rtlCol="0">
            <a:noAutofit/>
          </a:bodyPr>
          <a:lstStyle>
            <a:lvl1pPr marL="0" indent="0">
              <a:buNone/>
              <a:defRPr lang="en-US" dirty="0"/>
            </a:lvl1pPr>
          </a:lstStyle>
          <a:p>
            <a:pPr marL="228600" lvl="0" indent="-228600"/>
            <a:r>
              <a:rPr lang="en-US"/>
              <a:t> </a:t>
            </a:r>
          </a:p>
        </p:txBody>
      </p:sp>
      <p:sp>
        <p:nvSpPr>
          <p:cNvPr id="8" name="Content Placeholder 7">
            <a:extLst>
              <a:ext uri="{FF2B5EF4-FFF2-40B4-BE49-F238E27FC236}">
                <a16:creationId xmlns:a16="http://schemas.microsoft.com/office/drawing/2014/main" id="{07755DB3-9272-8E5E-039F-AC14A2C07898}"/>
              </a:ext>
            </a:extLst>
          </p:cNvPr>
          <p:cNvSpPr>
            <a:spLocks noGrp="1"/>
          </p:cNvSpPr>
          <p:nvPr>
            <p:ph sz="quarter" idx="14"/>
          </p:nvPr>
        </p:nvSpPr>
        <p:spPr>
          <a:xfrm>
            <a:off x="6843095" y="2145668"/>
            <a:ext cx="4815505" cy="4190497"/>
          </a:xfrm>
          <a:prstGeom prst="rect">
            <a:avLst/>
          </a:prstGeo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Footer Placeholder 8">
            <a:extLst>
              <a:ext uri="{FF2B5EF4-FFF2-40B4-BE49-F238E27FC236}">
                <a16:creationId xmlns:a16="http://schemas.microsoft.com/office/drawing/2014/main" id="{820916D3-99FA-E971-607F-14E290E58854}"/>
              </a:ext>
            </a:extLst>
          </p:cNvPr>
          <p:cNvSpPr>
            <a:spLocks noGrp="1"/>
          </p:cNvSpPr>
          <p:nvPr>
            <p:ph type="ftr" sz="quarter" idx="16"/>
          </p:nvPr>
        </p:nvSpPr>
        <p:spPr>
          <a:xfrm>
            <a:off x="6843095" y="6492240"/>
            <a:ext cx="3215297" cy="365760"/>
          </a:xfrm>
          <a:prstGeom prst="rect">
            <a:avLst/>
          </a:prstGeom>
        </p:spPr>
        <p:txBody>
          <a:bodyPr/>
          <a:lstStyle>
            <a:lvl1pPr>
              <a:defRPr>
                <a:solidFill>
                  <a:schemeClr val="tx2"/>
                </a:solidFill>
              </a:defRPr>
            </a:lvl1pPr>
          </a:lstStyle>
          <a:p>
            <a:r>
              <a:rPr lang="en-US"/>
              <a:t>Presentation title</a:t>
            </a:r>
          </a:p>
        </p:txBody>
      </p:sp>
      <p:sp>
        <p:nvSpPr>
          <p:cNvPr id="4" name="Date Placeholder 3">
            <a:extLst>
              <a:ext uri="{FF2B5EF4-FFF2-40B4-BE49-F238E27FC236}">
                <a16:creationId xmlns:a16="http://schemas.microsoft.com/office/drawing/2014/main" id="{9F3CAD5B-18BB-E21E-3A4C-7BAACB8519A4}"/>
              </a:ext>
            </a:extLst>
          </p:cNvPr>
          <p:cNvSpPr>
            <a:spLocks noGrp="1"/>
          </p:cNvSpPr>
          <p:nvPr>
            <p:ph type="dt" sz="half" idx="15"/>
          </p:nvPr>
        </p:nvSpPr>
        <p:spPr>
          <a:xfrm>
            <a:off x="10058398" y="6492240"/>
            <a:ext cx="942982" cy="365760"/>
          </a:xfrm>
          <a:prstGeom prst="rect">
            <a:avLst/>
          </a:prstGeom>
        </p:spPr>
        <p:txBody>
          <a:bodyPr/>
          <a:lstStyle>
            <a:lvl1pPr>
              <a:defRPr>
                <a:solidFill>
                  <a:schemeClr val="tx2"/>
                </a:solidFill>
              </a:defRPr>
            </a:lvl1pPr>
          </a:lstStyle>
          <a:p>
            <a:fld id="{D3EEA351-3479-4085-8F9E-571D48233D05}" type="datetime1">
              <a:rPr lang="en-US" smtClean="0"/>
              <a:t>12/8/2025</a:t>
            </a:fld>
            <a:endParaRPr lang="en-US"/>
          </a:p>
        </p:txBody>
      </p:sp>
      <p:sp>
        <p:nvSpPr>
          <p:cNvPr id="10" name="Slide Number Placeholder 9">
            <a:extLst>
              <a:ext uri="{FF2B5EF4-FFF2-40B4-BE49-F238E27FC236}">
                <a16:creationId xmlns:a16="http://schemas.microsoft.com/office/drawing/2014/main" id="{BBDEAB8E-8806-A459-E320-4CA2B455BFD7}"/>
              </a:ext>
            </a:extLst>
          </p:cNvPr>
          <p:cNvSpPr>
            <a:spLocks noGrp="1"/>
          </p:cNvSpPr>
          <p:nvPr>
            <p:ph type="sldNum" sz="quarter" idx="17"/>
          </p:nvPr>
        </p:nvSpPr>
        <p:spPr>
          <a:xfrm>
            <a:off x="11001379" y="6492240"/>
            <a:ext cx="657221" cy="365760"/>
          </a:xfrm>
          <a:prstGeom prst="rect">
            <a:avLst/>
          </a:prstGeom>
        </p:spPr>
        <p:txBody>
          <a:bodyPr/>
          <a:lstStyle>
            <a:lvl1pPr>
              <a:defRPr>
                <a:solidFill>
                  <a:schemeClr val="tx2"/>
                </a:solidFill>
              </a:defRPr>
            </a:lvl1pPr>
          </a:lstStyle>
          <a:p>
            <a:fld id="{AEAA3239-9EA4-4A65-A281-97F994456D9F}" type="slidenum">
              <a:rPr lang="en-US" smtClean="0"/>
              <a:pPr/>
              <a:t>‹#›</a:t>
            </a:fld>
            <a:endParaRPr lang="en-US"/>
          </a:p>
        </p:txBody>
      </p:sp>
      <p:sp>
        <p:nvSpPr>
          <p:cNvPr id="3" name="Rectangle 2">
            <a:extLst>
              <a:ext uri="{FF2B5EF4-FFF2-40B4-BE49-F238E27FC236}">
                <a16:creationId xmlns:a16="http://schemas.microsoft.com/office/drawing/2014/main" id="{54335081-FA52-F16F-A616-E20DA766DB57}"/>
              </a:ext>
            </a:extLst>
          </p:cNvPr>
          <p:cNvSpPr/>
          <p:nvPr userDrawn="1"/>
        </p:nvSpPr>
        <p:spPr>
          <a:xfrm>
            <a:off x="634030" y="565606"/>
            <a:ext cx="11557968" cy="64008"/>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9120006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Content with Picture 17">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533399" y="1016955"/>
            <a:ext cx="4810129" cy="1269482"/>
          </a:xfrm>
          <a:prstGeom prst="rect">
            <a:avLst/>
          </a:prstGeom>
        </p:spPr>
        <p:txBody>
          <a:bodyPr anchor="t">
            <a:noAutofit/>
          </a:bodyPr>
          <a:lstStyle>
            <a:lvl1pPr>
              <a:defRPr sz="3600" cap="all" baseline="0">
                <a:solidFill>
                  <a:schemeClr val="tx2"/>
                </a:solidFill>
              </a:defRPr>
            </a:lvl1pPr>
          </a:lstStyle>
          <a:p>
            <a:r>
              <a:rPr lang="en-US"/>
              <a:t>Click to edit Master title style</a:t>
            </a: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hasCustomPrompt="1"/>
          </p:nvPr>
        </p:nvSpPr>
        <p:spPr>
          <a:xfrm>
            <a:off x="634030" y="2495234"/>
            <a:ext cx="4709498" cy="3727766"/>
          </a:xfrm>
          <a:prstGeom prst="rect">
            <a:avLst/>
          </a:prstGeom>
          <a:blipFill dpi="0" rotWithShape="1">
            <a:blip r:embed="rId2">
              <a:alphaModFix amt="60000"/>
            </a:blip>
            <a:srcRect/>
            <a:stretch>
              <a:fillRect/>
            </a:stretch>
          </a:blipFill>
        </p:spPr>
        <p:txBody>
          <a:bodyPr/>
          <a:lstStyle>
            <a:lvl1pPr marL="0" indent="0">
              <a:buFont typeface="Arial" panose="020B0604020202020204" pitchFamily="34" charset="0"/>
              <a:buNone/>
              <a:defRPr/>
            </a:lvl1pPr>
          </a:lstStyle>
          <a:p>
            <a:r>
              <a:rPr lang="en-US"/>
              <a:t> </a:t>
            </a:r>
          </a:p>
        </p:txBody>
      </p:sp>
      <p:sp>
        <p:nvSpPr>
          <p:cNvPr id="8" name="Content Placeholder 7">
            <a:extLst>
              <a:ext uri="{FF2B5EF4-FFF2-40B4-BE49-F238E27FC236}">
                <a16:creationId xmlns:a16="http://schemas.microsoft.com/office/drawing/2014/main" id="{8BAC3300-BF12-B200-9F06-8D5AC45CB7EF}"/>
              </a:ext>
            </a:extLst>
          </p:cNvPr>
          <p:cNvSpPr>
            <a:spLocks noGrp="1"/>
          </p:cNvSpPr>
          <p:nvPr>
            <p:ph sz="quarter" idx="14"/>
          </p:nvPr>
        </p:nvSpPr>
        <p:spPr>
          <a:xfrm>
            <a:off x="5905562" y="1010614"/>
            <a:ext cx="5753037" cy="5212386"/>
          </a:xfrm>
          <a:prstGeom prst="rect">
            <a:avLst/>
          </a:prstGeo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533399" y="6476999"/>
            <a:ext cx="8576637" cy="381001"/>
          </a:xfrm>
          <a:prstGeom prst="rect">
            <a:avLst/>
          </a:prstGeom>
        </p:spPr>
        <p:txBody>
          <a:bodyPr/>
          <a:lstStyle>
            <a:lvl1pPr>
              <a:defRPr>
                <a:solidFill>
                  <a:schemeClr val="tx2"/>
                </a:solidFill>
              </a:defRPr>
            </a:lvl1pPr>
          </a:lstStyle>
          <a:p>
            <a:r>
              <a:rPr lang="en-US"/>
              <a:t>Presentation title</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9110036" y="6507480"/>
            <a:ext cx="1891338" cy="365760"/>
          </a:xfrm>
          <a:prstGeom prst="rect">
            <a:avLst/>
          </a:prstGeom>
        </p:spPr>
        <p:txBody>
          <a:bodyPr/>
          <a:lstStyle>
            <a:lvl1pPr>
              <a:defRPr>
                <a:solidFill>
                  <a:schemeClr val="tx2"/>
                </a:solidFill>
              </a:defRPr>
            </a:lvl1pPr>
          </a:lstStyle>
          <a:p>
            <a:fld id="{DDF7C43B-089F-44C0-B681-481CCE0137A5}" type="datetime1">
              <a:rPr lang="en-US" smtClean="0"/>
              <a:t>12/8/2025</a:t>
            </a:fld>
            <a:endParaRPr lang="en-US"/>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a:xfrm>
            <a:off x="10995976" y="6476999"/>
            <a:ext cx="662624" cy="381001"/>
          </a:xfrm>
          <a:prstGeom prst="rect">
            <a:avLst/>
          </a:prstGeom>
        </p:spPr>
        <p:txBody>
          <a:bodyPr/>
          <a:lstStyle>
            <a:lvl1pPr>
              <a:defRPr>
                <a:solidFill>
                  <a:schemeClr val="tx2"/>
                </a:solidFill>
              </a:defRPr>
            </a:lvl1pPr>
          </a:lstStyle>
          <a:p>
            <a:fld id="{AEAA3239-9EA4-4A65-A281-97F994456D9F}" type="slidenum">
              <a:rPr lang="en-US" smtClean="0"/>
              <a:pPr/>
              <a:t>‹#›</a:t>
            </a:fld>
            <a:endParaRPr lang="en-US"/>
          </a:p>
        </p:txBody>
      </p:sp>
      <p:sp>
        <p:nvSpPr>
          <p:cNvPr id="3" name="Rectangle 2">
            <a:extLst>
              <a:ext uri="{FF2B5EF4-FFF2-40B4-BE49-F238E27FC236}">
                <a16:creationId xmlns:a16="http://schemas.microsoft.com/office/drawing/2014/main" id="{DD765160-0AD1-7CB4-8350-CBCBF4F7DE6D}"/>
              </a:ext>
            </a:extLst>
          </p:cNvPr>
          <p:cNvSpPr/>
          <p:nvPr userDrawn="1"/>
        </p:nvSpPr>
        <p:spPr>
          <a:xfrm>
            <a:off x="634030" y="565606"/>
            <a:ext cx="4709498" cy="64008"/>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6B0551DE-1F1F-2C48-CB34-005587707E99}"/>
              </a:ext>
            </a:extLst>
          </p:cNvPr>
          <p:cNvSpPr/>
          <p:nvPr userDrawn="1"/>
        </p:nvSpPr>
        <p:spPr>
          <a:xfrm>
            <a:off x="5345730" y="565605"/>
            <a:ext cx="6846270" cy="6400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1947475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Content with Picture 18">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533399" y="1016955"/>
            <a:ext cx="3486153" cy="1316347"/>
          </a:xfrm>
          <a:prstGeom prst="rect">
            <a:avLst/>
          </a:prstGeom>
        </p:spPr>
        <p:txBody>
          <a:bodyPr anchor="t">
            <a:noAutofit/>
          </a:bodyPr>
          <a:lstStyle>
            <a:lvl1pPr>
              <a:defRPr sz="3600" cap="all" baseline="0">
                <a:solidFill>
                  <a:schemeClr val="tx2"/>
                </a:solidFill>
              </a:defRPr>
            </a:lvl1pPr>
          </a:lstStyle>
          <a:p>
            <a:r>
              <a:rPr lang="en-US"/>
              <a:t>Click to edit Master title style</a:t>
            </a: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hasCustomPrompt="1"/>
          </p:nvPr>
        </p:nvSpPr>
        <p:spPr>
          <a:xfrm>
            <a:off x="634030" y="2495233"/>
            <a:ext cx="3385517" cy="3727765"/>
          </a:xfrm>
          <a:prstGeom prst="rect">
            <a:avLst/>
          </a:prstGeom>
          <a:blipFill dpi="0" rotWithShape="1">
            <a:blip r:embed="rId2">
              <a:alphaModFix amt="60000"/>
            </a:blip>
            <a:srcRect/>
            <a:stretch>
              <a:fillRect/>
            </a:stretch>
          </a:blipFill>
        </p:spPr>
        <p:txBody>
          <a:bodyPr/>
          <a:lstStyle>
            <a:lvl1pPr marL="0" indent="0">
              <a:buFont typeface="Arial" panose="020B0604020202020204" pitchFamily="34" charset="0"/>
              <a:buNone/>
              <a:defRPr/>
            </a:lvl1pPr>
          </a:lstStyle>
          <a:p>
            <a:r>
              <a:rPr lang="en-US"/>
              <a:t> </a:t>
            </a:r>
          </a:p>
        </p:txBody>
      </p:sp>
      <p:sp>
        <p:nvSpPr>
          <p:cNvPr id="8" name="Content Placeholder 7">
            <a:extLst>
              <a:ext uri="{FF2B5EF4-FFF2-40B4-BE49-F238E27FC236}">
                <a16:creationId xmlns:a16="http://schemas.microsoft.com/office/drawing/2014/main" id="{83F7B03F-5EDA-605B-1A2E-F48896E48939}"/>
              </a:ext>
            </a:extLst>
          </p:cNvPr>
          <p:cNvSpPr>
            <a:spLocks noGrp="1"/>
          </p:cNvSpPr>
          <p:nvPr>
            <p:ph sz="quarter" idx="14"/>
          </p:nvPr>
        </p:nvSpPr>
        <p:spPr>
          <a:xfrm>
            <a:off x="4576142" y="1016954"/>
            <a:ext cx="7082457" cy="5206045"/>
          </a:xfrm>
          <a:prstGeom prst="rect">
            <a:avLst/>
          </a:prstGeo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533399" y="6477000"/>
            <a:ext cx="8576637" cy="381001"/>
          </a:xfrm>
          <a:prstGeom prst="rect">
            <a:avLst/>
          </a:prstGeom>
        </p:spPr>
        <p:txBody>
          <a:bodyPr/>
          <a:lstStyle>
            <a:lvl1pPr>
              <a:defRPr>
                <a:solidFill>
                  <a:schemeClr val="tx2"/>
                </a:solidFill>
              </a:defRPr>
            </a:lvl1pPr>
          </a:lstStyle>
          <a:p>
            <a:r>
              <a:rPr lang="en-US"/>
              <a:t>Presentation title</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9110036" y="6476999"/>
            <a:ext cx="1891338" cy="381001"/>
          </a:xfrm>
          <a:prstGeom prst="rect">
            <a:avLst/>
          </a:prstGeom>
        </p:spPr>
        <p:txBody>
          <a:bodyPr/>
          <a:lstStyle>
            <a:lvl1pPr>
              <a:defRPr>
                <a:solidFill>
                  <a:schemeClr val="tx2"/>
                </a:solidFill>
              </a:defRPr>
            </a:lvl1pPr>
          </a:lstStyle>
          <a:p>
            <a:fld id="{F7018939-3725-45C4-8448-060C1C945770}" type="datetime1">
              <a:rPr lang="en-US" smtClean="0"/>
              <a:t>12/8/2025</a:t>
            </a:fld>
            <a:endParaRPr lang="en-US"/>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a:xfrm>
            <a:off x="11001374" y="6477000"/>
            <a:ext cx="657226" cy="381001"/>
          </a:xfrm>
          <a:prstGeom prst="rect">
            <a:avLst/>
          </a:prstGeom>
        </p:spPr>
        <p:txBody>
          <a:bodyPr/>
          <a:lstStyle>
            <a:lvl1pPr>
              <a:defRPr>
                <a:solidFill>
                  <a:schemeClr val="tx2"/>
                </a:solidFill>
              </a:defRPr>
            </a:lvl1pPr>
          </a:lstStyle>
          <a:p>
            <a:fld id="{AEAA3239-9EA4-4A65-A281-97F994456D9F}" type="slidenum">
              <a:rPr lang="en-US" smtClean="0"/>
              <a:pPr/>
              <a:t>‹#›</a:t>
            </a:fld>
            <a:endParaRPr lang="en-US"/>
          </a:p>
        </p:txBody>
      </p:sp>
      <p:sp>
        <p:nvSpPr>
          <p:cNvPr id="3" name="Rectangle 2">
            <a:extLst>
              <a:ext uri="{FF2B5EF4-FFF2-40B4-BE49-F238E27FC236}">
                <a16:creationId xmlns:a16="http://schemas.microsoft.com/office/drawing/2014/main" id="{05CA24FE-7F15-0A35-2050-28F4CE33B91F}"/>
              </a:ext>
            </a:extLst>
          </p:cNvPr>
          <p:cNvSpPr/>
          <p:nvPr userDrawn="1"/>
        </p:nvSpPr>
        <p:spPr>
          <a:xfrm>
            <a:off x="634030" y="565606"/>
            <a:ext cx="3385521" cy="64008"/>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CC9E0A62-7502-AFE4-4860-6DE00EB6D1D5}"/>
              </a:ext>
            </a:extLst>
          </p:cNvPr>
          <p:cNvSpPr/>
          <p:nvPr userDrawn="1"/>
        </p:nvSpPr>
        <p:spPr>
          <a:xfrm>
            <a:off x="4019547" y="565605"/>
            <a:ext cx="8172453" cy="6400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2752994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Number Large">
    <p:bg>
      <p:bgPr>
        <a:solidFill>
          <a:schemeClr val="tx2"/>
        </a:solid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4473C94E-2C8E-3F68-4792-D2F9DD866344}"/>
              </a:ext>
            </a:extLst>
          </p:cNvPr>
          <p:cNvSpPr>
            <a:spLocks noGrp="1"/>
          </p:cNvSpPr>
          <p:nvPr>
            <p:ph type="title"/>
          </p:nvPr>
        </p:nvSpPr>
        <p:spPr>
          <a:xfrm>
            <a:off x="3462961" y="5109525"/>
            <a:ext cx="8195638" cy="744634"/>
          </a:xfrm>
        </p:spPr>
        <p:txBody>
          <a:bodyPr anchor="b">
            <a:normAutofit/>
          </a:bodyPr>
          <a:lstStyle>
            <a:lvl1pPr>
              <a:defRPr sz="2000" b="1">
                <a:solidFill>
                  <a:schemeClr val="bg1"/>
                </a:solidFill>
              </a:defRPr>
            </a:lvl1pPr>
          </a:lstStyle>
          <a:p>
            <a:r>
              <a:rPr lang="en-US"/>
              <a:t>Click to edit Master title style</a:t>
            </a:r>
          </a:p>
        </p:txBody>
      </p:sp>
      <p:sp>
        <p:nvSpPr>
          <p:cNvPr id="7" name="Content Placeholder 6">
            <a:extLst>
              <a:ext uri="{FF2B5EF4-FFF2-40B4-BE49-F238E27FC236}">
                <a16:creationId xmlns:a16="http://schemas.microsoft.com/office/drawing/2014/main" id="{16E6EBA2-EEB8-DB5B-897E-6DAE1530B31E}"/>
              </a:ext>
            </a:extLst>
          </p:cNvPr>
          <p:cNvSpPr>
            <a:spLocks noGrp="1"/>
          </p:cNvSpPr>
          <p:nvPr>
            <p:ph sz="quarter" idx="14" hasCustomPrompt="1"/>
          </p:nvPr>
        </p:nvSpPr>
        <p:spPr>
          <a:xfrm>
            <a:off x="533400" y="533400"/>
            <a:ext cx="11125200" cy="4576763"/>
          </a:xfrm>
        </p:spPr>
        <p:txBody>
          <a:bodyPr>
            <a:normAutofit/>
          </a:bodyPr>
          <a:lstStyle>
            <a:lvl1pPr marL="0" indent="0">
              <a:buNone/>
              <a:defRPr sz="30000" b="0">
                <a:solidFill>
                  <a:schemeClr val="bg1"/>
                </a:solidFill>
              </a:defRPr>
            </a:lvl1pPr>
          </a:lstStyle>
          <a:p>
            <a:pPr lvl="0"/>
            <a:r>
              <a:rPr lang="en-US"/>
              <a:t>##%</a:t>
            </a:r>
          </a:p>
        </p:txBody>
      </p:sp>
      <p:sp>
        <p:nvSpPr>
          <p:cNvPr id="4" name="Footer Placeholder 3">
            <a:extLst>
              <a:ext uri="{FF2B5EF4-FFF2-40B4-BE49-F238E27FC236}">
                <a16:creationId xmlns:a16="http://schemas.microsoft.com/office/drawing/2014/main" id="{C394E47C-0C77-0005-1755-14F7739DF22E}"/>
              </a:ext>
            </a:extLst>
          </p:cNvPr>
          <p:cNvSpPr>
            <a:spLocks noGrp="1"/>
          </p:cNvSpPr>
          <p:nvPr>
            <p:ph type="ftr" sz="quarter" idx="11"/>
          </p:nvPr>
        </p:nvSpPr>
        <p:spPr>
          <a:xfrm>
            <a:off x="533399" y="6477000"/>
            <a:ext cx="8576637" cy="381001"/>
          </a:xfrm>
          <a:prstGeom prst="rect">
            <a:avLst/>
          </a:prstGeom>
        </p:spPr>
        <p:txBody>
          <a:bodyPr/>
          <a:lstStyle>
            <a:lvl1pPr>
              <a:defRPr>
                <a:solidFill>
                  <a:schemeClr val="bg1"/>
                </a:solidFill>
              </a:defRPr>
            </a:lvl1pPr>
          </a:lstStyle>
          <a:p>
            <a:r>
              <a:rPr lang="en-US"/>
              <a:t>Presentation title</a:t>
            </a:r>
          </a:p>
        </p:txBody>
      </p:sp>
      <p:sp>
        <p:nvSpPr>
          <p:cNvPr id="3" name="Date Placeholder 2">
            <a:extLst>
              <a:ext uri="{FF2B5EF4-FFF2-40B4-BE49-F238E27FC236}">
                <a16:creationId xmlns:a16="http://schemas.microsoft.com/office/drawing/2014/main" id="{4A591E5F-EDEF-7D02-30E6-B960B5E45903}"/>
              </a:ext>
            </a:extLst>
          </p:cNvPr>
          <p:cNvSpPr>
            <a:spLocks noGrp="1"/>
          </p:cNvSpPr>
          <p:nvPr>
            <p:ph type="dt" sz="half" idx="10"/>
          </p:nvPr>
        </p:nvSpPr>
        <p:spPr>
          <a:xfrm>
            <a:off x="9110036" y="6477000"/>
            <a:ext cx="1880546" cy="381000"/>
          </a:xfrm>
          <a:prstGeom prst="rect">
            <a:avLst/>
          </a:prstGeom>
        </p:spPr>
        <p:txBody>
          <a:bodyPr/>
          <a:lstStyle>
            <a:lvl1pPr>
              <a:defRPr>
                <a:solidFill>
                  <a:schemeClr val="bg1"/>
                </a:solidFill>
              </a:defRPr>
            </a:lvl1pPr>
          </a:lstStyle>
          <a:p>
            <a:fld id="{A5A68E59-4168-43B1-871D-9D793958CB73}" type="datetime1">
              <a:rPr lang="en-US" smtClean="0"/>
              <a:t>12/8/2025</a:t>
            </a:fld>
            <a:endParaRPr lang="en-US"/>
          </a:p>
        </p:txBody>
      </p:sp>
      <p:sp>
        <p:nvSpPr>
          <p:cNvPr id="5" name="Slide Number Placeholder 4">
            <a:extLst>
              <a:ext uri="{FF2B5EF4-FFF2-40B4-BE49-F238E27FC236}">
                <a16:creationId xmlns:a16="http://schemas.microsoft.com/office/drawing/2014/main" id="{CA0528A9-0729-B0FB-328C-3C96994AAB3C}"/>
              </a:ext>
            </a:extLst>
          </p:cNvPr>
          <p:cNvSpPr>
            <a:spLocks noGrp="1"/>
          </p:cNvSpPr>
          <p:nvPr>
            <p:ph type="sldNum" sz="quarter" idx="12"/>
          </p:nvPr>
        </p:nvSpPr>
        <p:spPr>
          <a:xfrm>
            <a:off x="10995976" y="6492241"/>
            <a:ext cx="662624" cy="365760"/>
          </a:xfrm>
          <a:prstGeom prst="rect">
            <a:avLst/>
          </a:prstGeom>
        </p:spPr>
        <p:txBody>
          <a:bodyPr/>
          <a:lstStyle>
            <a:lvl1pPr>
              <a:defRPr>
                <a:solidFill>
                  <a:schemeClr val="bg1"/>
                </a:solidFill>
              </a:defRPr>
            </a:lvl1pPr>
          </a:lstStyle>
          <a:p>
            <a:fld id="{AEAA3239-9EA4-4A65-A281-97F994456D9F}" type="slidenum">
              <a:rPr lang="en-US" smtClean="0"/>
              <a:pPr/>
              <a:t>‹#›</a:t>
            </a:fld>
            <a:endParaRPr lang="en-US"/>
          </a:p>
        </p:txBody>
      </p:sp>
      <p:sp>
        <p:nvSpPr>
          <p:cNvPr id="36" name="Rectangle 35">
            <a:extLst>
              <a:ext uri="{FF2B5EF4-FFF2-40B4-BE49-F238E27FC236}">
                <a16:creationId xmlns:a16="http://schemas.microsoft.com/office/drawing/2014/main" id="{CCD9F1A0-57DB-F034-0AB9-2E671ABA4CDD}"/>
              </a:ext>
            </a:extLst>
          </p:cNvPr>
          <p:cNvSpPr/>
          <p:nvPr/>
        </p:nvSpPr>
        <p:spPr>
          <a:xfrm>
            <a:off x="9110040" y="6155911"/>
            <a:ext cx="3081959" cy="6400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66B7340E-9893-2D44-91EA-76771EE522E6}"/>
              </a:ext>
            </a:extLst>
          </p:cNvPr>
          <p:cNvSpPr/>
          <p:nvPr/>
        </p:nvSpPr>
        <p:spPr>
          <a:xfrm>
            <a:off x="3467745" y="6155911"/>
            <a:ext cx="5642289" cy="64008"/>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212162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3">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0D84BC10-B3F5-D240-EE9E-FD483EA0C28D}"/>
              </a:ext>
            </a:extLst>
          </p:cNvPr>
          <p:cNvSpPr>
            <a:spLocks noGrp="1"/>
          </p:cNvSpPr>
          <p:nvPr>
            <p:ph type="title"/>
          </p:nvPr>
        </p:nvSpPr>
        <p:spPr>
          <a:xfrm>
            <a:off x="3462963" y="2971799"/>
            <a:ext cx="8229600" cy="3414423"/>
          </a:xfrm>
        </p:spPr>
        <p:txBody>
          <a:bodyPr anchor="b">
            <a:normAutofit/>
          </a:bodyPr>
          <a:lstStyle>
            <a:lvl1pPr>
              <a:defRPr sz="7200" cap="all" baseline="0"/>
            </a:lvl1pPr>
          </a:lstStyle>
          <a:p>
            <a:r>
              <a:rPr lang="en-US"/>
              <a:t>Click to edit Master title style</a:t>
            </a:r>
          </a:p>
        </p:txBody>
      </p:sp>
      <p:sp>
        <p:nvSpPr>
          <p:cNvPr id="12" name="Subtitle 2">
            <a:extLst>
              <a:ext uri="{FF2B5EF4-FFF2-40B4-BE49-F238E27FC236}">
                <a16:creationId xmlns:a16="http://schemas.microsoft.com/office/drawing/2014/main" id="{6DDFAAAD-A24C-B422-BCF6-2575C836C476}"/>
              </a:ext>
            </a:extLst>
          </p:cNvPr>
          <p:cNvSpPr>
            <a:spLocks noGrp="1"/>
          </p:cNvSpPr>
          <p:nvPr>
            <p:ph type="subTitle" idx="1"/>
          </p:nvPr>
        </p:nvSpPr>
        <p:spPr>
          <a:xfrm>
            <a:off x="533400" y="1016955"/>
            <a:ext cx="7924797" cy="1128714"/>
          </a:xfrm>
          <a:prstGeom prst="rect">
            <a:avLst/>
          </a:prstGeom>
        </p:spPr>
        <p:txBody>
          <a:bodyPr vert="horz" lIns="91440" tIns="45720" rIns="91440" bIns="45720" rtlCol="0" anchor="t">
            <a:normAutofit/>
          </a:bodyPr>
          <a:lstStyle>
            <a:lvl1pPr marL="0" indent="0">
              <a:buNone/>
              <a:defRPr lang="en-US" sz="2000" b="1" i="0" dirty="0">
                <a:latin typeface="Arial" panose="020B0604020202020204" pitchFamily="34" charset="0"/>
                <a:cs typeface="Arial" panose="020B0604020202020204" pitchFamily="34" charset="0"/>
              </a:defRPr>
            </a:lvl1pPr>
          </a:lstStyle>
          <a:p>
            <a:pPr lvl="0"/>
            <a:r>
              <a:rPr lang="en-US"/>
              <a:t>Click to edit Master subtitle style</a:t>
            </a:r>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a:xfrm>
            <a:off x="533400" y="6477000"/>
            <a:ext cx="8576636" cy="381001"/>
          </a:xfrm>
          <a:prstGeom prst="rect">
            <a:avLst/>
          </a:prstGeom>
        </p:spPr>
        <p:txBody>
          <a:bodyPr/>
          <a:lstStyle/>
          <a:p>
            <a:r>
              <a:rPr lang="en-US"/>
              <a:t>Presentation title</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a:xfrm>
            <a:off x="9110025" y="6476999"/>
            <a:ext cx="1885957" cy="381001"/>
          </a:xfrm>
          <a:prstGeom prst="rect">
            <a:avLst/>
          </a:prstGeom>
        </p:spPr>
        <p:txBody>
          <a:bodyPr/>
          <a:lstStyle/>
          <a:p>
            <a:fld id="{087CC088-4090-4963-BC4C-B0CE10E22E2D}" type="datetime1">
              <a:rPr lang="en-US" smtClean="0"/>
              <a:t>12/8/2025</a:t>
            </a:fld>
            <a:endParaRPr lang="en-US"/>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a:xfrm>
            <a:off x="11001374" y="6477000"/>
            <a:ext cx="657226" cy="381001"/>
          </a:xfrm>
          <a:prstGeom prst="rect">
            <a:avLst/>
          </a:prstGeom>
        </p:spPr>
        <p:txBody>
          <a:bodyPr/>
          <a:lstStyle/>
          <a:p>
            <a:fld id="{AEAA3239-9EA4-4A65-A281-97F994456D9F}" type="slidenum">
              <a:rPr lang="en-US" smtClean="0"/>
              <a:t>‹#›</a:t>
            </a:fld>
            <a:endParaRPr lang="en-US"/>
          </a:p>
        </p:txBody>
      </p:sp>
      <p:sp>
        <p:nvSpPr>
          <p:cNvPr id="7" name="Rectangle 6">
            <a:extLst>
              <a:ext uri="{FF2B5EF4-FFF2-40B4-BE49-F238E27FC236}">
                <a16:creationId xmlns:a16="http://schemas.microsoft.com/office/drawing/2014/main" id="{7D5DF1A9-E718-252B-7EF1-E97806A4003A}"/>
              </a:ext>
            </a:extLst>
          </p:cNvPr>
          <p:cNvSpPr/>
          <p:nvPr userDrawn="1"/>
        </p:nvSpPr>
        <p:spPr>
          <a:xfrm>
            <a:off x="634034" y="568300"/>
            <a:ext cx="11557965" cy="6400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40840352"/>
      </p:ext>
    </p:extLst>
  </p:cSld>
  <p:clrMapOvr>
    <a:masterClrMapping/>
  </p:clrMapOvr>
  <p:extLst>
    <p:ext uri="{DCECCB84-F9BA-43D5-87BE-67443E8EF086}">
      <p15:sldGuideLst xmlns:p15="http://schemas.microsoft.com/office/powerpoint/2012/main">
        <p15:guide id="5" orient="horz" pos="2160" userDrawn="1">
          <p15:clr>
            <a:srgbClr val="FBAE40"/>
          </p15:clr>
        </p15:guide>
        <p15:guide id="6" pos="3840" userDrawn="1">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Number Large 2">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7598420F-9109-D819-4B18-8ABF253545AF}"/>
              </a:ext>
            </a:extLst>
          </p:cNvPr>
          <p:cNvSpPr>
            <a:spLocks noGrp="1"/>
          </p:cNvSpPr>
          <p:nvPr>
            <p:ph type="title"/>
          </p:nvPr>
        </p:nvSpPr>
        <p:spPr>
          <a:xfrm>
            <a:off x="3462961" y="5109526"/>
            <a:ext cx="8195638" cy="744634"/>
          </a:xfrm>
        </p:spPr>
        <p:txBody>
          <a:bodyPr anchor="b">
            <a:normAutofit/>
          </a:bodyPr>
          <a:lstStyle>
            <a:lvl1pPr>
              <a:defRPr sz="2000" b="1"/>
            </a:lvl1pPr>
          </a:lstStyle>
          <a:p>
            <a:r>
              <a:rPr lang="en-US"/>
              <a:t>Click to edit Master title style</a:t>
            </a:r>
          </a:p>
        </p:txBody>
      </p:sp>
      <p:sp>
        <p:nvSpPr>
          <p:cNvPr id="11" name="Content Placeholder 10">
            <a:extLst>
              <a:ext uri="{FF2B5EF4-FFF2-40B4-BE49-F238E27FC236}">
                <a16:creationId xmlns:a16="http://schemas.microsoft.com/office/drawing/2014/main" id="{1BEF40F6-4B37-BBD3-E0AD-279A48AF21F3}"/>
              </a:ext>
            </a:extLst>
          </p:cNvPr>
          <p:cNvSpPr>
            <a:spLocks noGrp="1"/>
          </p:cNvSpPr>
          <p:nvPr>
            <p:ph sz="quarter" idx="14" hasCustomPrompt="1"/>
          </p:nvPr>
        </p:nvSpPr>
        <p:spPr>
          <a:xfrm>
            <a:off x="1576388" y="533400"/>
            <a:ext cx="10082212" cy="4535488"/>
          </a:xfrm>
        </p:spPr>
        <p:txBody>
          <a:bodyPr anchor="b">
            <a:noAutofit/>
          </a:bodyPr>
          <a:lstStyle>
            <a:lvl1pPr marL="0" indent="0">
              <a:buNone/>
              <a:defRPr sz="30000"/>
            </a:lvl1pPr>
          </a:lstStyle>
          <a:p>
            <a:pPr lvl="0"/>
            <a:r>
              <a:rPr lang="en-US"/>
              <a:t>##%</a:t>
            </a:r>
          </a:p>
        </p:txBody>
      </p:sp>
      <p:sp>
        <p:nvSpPr>
          <p:cNvPr id="4" name="Footer Placeholder 3">
            <a:extLst>
              <a:ext uri="{FF2B5EF4-FFF2-40B4-BE49-F238E27FC236}">
                <a16:creationId xmlns:a16="http://schemas.microsoft.com/office/drawing/2014/main" id="{C394E47C-0C77-0005-1755-14F7739DF22E}"/>
              </a:ext>
            </a:extLst>
          </p:cNvPr>
          <p:cNvSpPr>
            <a:spLocks noGrp="1"/>
          </p:cNvSpPr>
          <p:nvPr>
            <p:ph type="ftr" sz="quarter" idx="11"/>
          </p:nvPr>
        </p:nvSpPr>
        <p:spPr>
          <a:xfrm>
            <a:off x="533399" y="6492241"/>
            <a:ext cx="8576637" cy="365760"/>
          </a:xfrm>
          <a:prstGeom prst="rect">
            <a:avLst/>
          </a:prstGeom>
        </p:spPr>
        <p:txBody>
          <a:bodyPr/>
          <a:lstStyle>
            <a:lvl1pPr>
              <a:defRPr>
                <a:solidFill>
                  <a:schemeClr val="tx2"/>
                </a:solidFill>
              </a:defRPr>
            </a:lvl1pPr>
          </a:lstStyle>
          <a:p>
            <a:r>
              <a:rPr lang="en-US"/>
              <a:t>Presentation title</a:t>
            </a:r>
          </a:p>
        </p:txBody>
      </p:sp>
      <p:sp>
        <p:nvSpPr>
          <p:cNvPr id="3" name="Date Placeholder 2">
            <a:extLst>
              <a:ext uri="{FF2B5EF4-FFF2-40B4-BE49-F238E27FC236}">
                <a16:creationId xmlns:a16="http://schemas.microsoft.com/office/drawing/2014/main" id="{4A591E5F-EDEF-7D02-30E6-B960B5E45903}"/>
              </a:ext>
            </a:extLst>
          </p:cNvPr>
          <p:cNvSpPr>
            <a:spLocks noGrp="1"/>
          </p:cNvSpPr>
          <p:nvPr>
            <p:ph type="dt" sz="half" idx="10"/>
          </p:nvPr>
        </p:nvSpPr>
        <p:spPr>
          <a:xfrm>
            <a:off x="9110036" y="6492240"/>
            <a:ext cx="1891338" cy="365760"/>
          </a:xfrm>
          <a:prstGeom prst="rect">
            <a:avLst/>
          </a:prstGeom>
        </p:spPr>
        <p:txBody>
          <a:bodyPr/>
          <a:lstStyle>
            <a:lvl1pPr>
              <a:defRPr>
                <a:solidFill>
                  <a:schemeClr val="tx2"/>
                </a:solidFill>
              </a:defRPr>
            </a:lvl1pPr>
          </a:lstStyle>
          <a:p>
            <a:fld id="{30C77307-365E-4277-817C-B4BE1A525D2E}" type="datetime1">
              <a:rPr lang="en-US" smtClean="0"/>
              <a:t>12/8/2025</a:t>
            </a:fld>
            <a:endParaRPr lang="en-US"/>
          </a:p>
        </p:txBody>
      </p:sp>
      <p:sp>
        <p:nvSpPr>
          <p:cNvPr id="5" name="Slide Number Placeholder 4">
            <a:extLst>
              <a:ext uri="{FF2B5EF4-FFF2-40B4-BE49-F238E27FC236}">
                <a16:creationId xmlns:a16="http://schemas.microsoft.com/office/drawing/2014/main" id="{CA0528A9-0729-B0FB-328C-3C96994AAB3C}"/>
              </a:ext>
            </a:extLst>
          </p:cNvPr>
          <p:cNvSpPr>
            <a:spLocks noGrp="1"/>
          </p:cNvSpPr>
          <p:nvPr>
            <p:ph type="sldNum" sz="quarter" idx="12"/>
          </p:nvPr>
        </p:nvSpPr>
        <p:spPr>
          <a:xfrm>
            <a:off x="10995976" y="6492241"/>
            <a:ext cx="662624" cy="365760"/>
          </a:xfrm>
          <a:prstGeom prst="rect">
            <a:avLst/>
          </a:prstGeom>
        </p:spPr>
        <p:txBody>
          <a:bodyPr/>
          <a:lstStyle>
            <a:lvl1pPr>
              <a:defRPr>
                <a:solidFill>
                  <a:schemeClr val="tx2"/>
                </a:solidFill>
              </a:defRPr>
            </a:lvl1pPr>
          </a:lstStyle>
          <a:p>
            <a:fld id="{AEAA3239-9EA4-4A65-A281-97F994456D9F}" type="slidenum">
              <a:rPr lang="en-US" smtClean="0"/>
              <a:pPr/>
              <a:t>‹#›</a:t>
            </a:fld>
            <a:endParaRPr lang="en-US"/>
          </a:p>
        </p:txBody>
      </p:sp>
      <p:sp>
        <p:nvSpPr>
          <p:cNvPr id="9" name="Rectangle 8">
            <a:extLst>
              <a:ext uri="{FF2B5EF4-FFF2-40B4-BE49-F238E27FC236}">
                <a16:creationId xmlns:a16="http://schemas.microsoft.com/office/drawing/2014/main" id="{E839B9B1-5BEF-4F31-6B44-3CB4CD58885D}"/>
              </a:ext>
            </a:extLst>
          </p:cNvPr>
          <p:cNvSpPr/>
          <p:nvPr/>
        </p:nvSpPr>
        <p:spPr>
          <a:xfrm>
            <a:off x="9110040" y="6155911"/>
            <a:ext cx="3081959" cy="6400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27548359-EFF8-1F42-7DB6-7D93AD66C2F5}"/>
              </a:ext>
            </a:extLst>
          </p:cNvPr>
          <p:cNvSpPr/>
          <p:nvPr/>
        </p:nvSpPr>
        <p:spPr>
          <a:xfrm>
            <a:off x="3467745" y="6155911"/>
            <a:ext cx="5642289" cy="64008"/>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676215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Number Large 3">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3F766B52-229C-C000-F364-4B90D3B58207}"/>
              </a:ext>
            </a:extLst>
          </p:cNvPr>
          <p:cNvSpPr>
            <a:spLocks noGrp="1"/>
          </p:cNvSpPr>
          <p:nvPr>
            <p:ph type="title"/>
          </p:nvPr>
        </p:nvSpPr>
        <p:spPr>
          <a:xfrm>
            <a:off x="533399" y="5503767"/>
            <a:ext cx="8197616" cy="744633"/>
          </a:xfrm>
        </p:spPr>
        <p:txBody>
          <a:bodyPr anchor="b">
            <a:normAutofit/>
          </a:bodyPr>
          <a:lstStyle>
            <a:lvl1pPr>
              <a:defRPr sz="2000" b="1"/>
            </a:lvl1pPr>
          </a:lstStyle>
          <a:p>
            <a:r>
              <a:rPr lang="en-US"/>
              <a:t>Click to edit Master title style</a:t>
            </a:r>
          </a:p>
        </p:txBody>
      </p:sp>
      <p:sp>
        <p:nvSpPr>
          <p:cNvPr id="9" name="Content Placeholder 8">
            <a:extLst>
              <a:ext uri="{FF2B5EF4-FFF2-40B4-BE49-F238E27FC236}">
                <a16:creationId xmlns:a16="http://schemas.microsoft.com/office/drawing/2014/main" id="{339F166E-4119-CF5D-6537-03CAC7026DAD}"/>
              </a:ext>
            </a:extLst>
          </p:cNvPr>
          <p:cNvSpPr>
            <a:spLocks noGrp="1"/>
          </p:cNvSpPr>
          <p:nvPr>
            <p:ph sz="quarter" idx="14" hasCustomPrompt="1"/>
          </p:nvPr>
        </p:nvSpPr>
        <p:spPr>
          <a:xfrm>
            <a:off x="533400" y="533400"/>
            <a:ext cx="8197850" cy="4535488"/>
          </a:xfrm>
        </p:spPr>
        <p:txBody>
          <a:bodyPr>
            <a:normAutofit/>
          </a:bodyPr>
          <a:lstStyle>
            <a:lvl1pPr marL="0" indent="0">
              <a:buNone/>
              <a:defRPr sz="25000"/>
            </a:lvl1pPr>
          </a:lstStyle>
          <a:p>
            <a:pPr lvl="0"/>
            <a:r>
              <a:rPr lang="en-US"/>
              <a:t>##%</a:t>
            </a:r>
          </a:p>
        </p:txBody>
      </p:sp>
      <p:sp>
        <p:nvSpPr>
          <p:cNvPr id="4" name="Footer Placeholder 3">
            <a:extLst>
              <a:ext uri="{FF2B5EF4-FFF2-40B4-BE49-F238E27FC236}">
                <a16:creationId xmlns:a16="http://schemas.microsoft.com/office/drawing/2014/main" id="{C394E47C-0C77-0005-1755-14F7739DF22E}"/>
              </a:ext>
            </a:extLst>
          </p:cNvPr>
          <p:cNvSpPr>
            <a:spLocks noGrp="1"/>
          </p:cNvSpPr>
          <p:nvPr>
            <p:ph type="ftr" sz="quarter" idx="11"/>
          </p:nvPr>
        </p:nvSpPr>
        <p:spPr>
          <a:xfrm>
            <a:off x="533400" y="6477000"/>
            <a:ext cx="5747706" cy="381001"/>
          </a:xfrm>
          <a:prstGeom prst="rect">
            <a:avLst/>
          </a:prstGeom>
        </p:spPr>
        <p:txBody>
          <a:bodyPr/>
          <a:lstStyle>
            <a:lvl1pPr>
              <a:defRPr>
                <a:solidFill>
                  <a:schemeClr val="tx2"/>
                </a:solidFill>
              </a:defRPr>
            </a:lvl1pPr>
          </a:lstStyle>
          <a:p>
            <a:r>
              <a:rPr lang="en-US"/>
              <a:t>Presentation title</a:t>
            </a:r>
          </a:p>
        </p:txBody>
      </p:sp>
      <p:sp>
        <p:nvSpPr>
          <p:cNvPr id="3" name="Date Placeholder 2">
            <a:extLst>
              <a:ext uri="{FF2B5EF4-FFF2-40B4-BE49-F238E27FC236}">
                <a16:creationId xmlns:a16="http://schemas.microsoft.com/office/drawing/2014/main" id="{4A591E5F-EDEF-7D02-30E6-B960B5E45903}"/>
              </a:ext>
            </a:extLst>
          </p:cNvPr>
          <p:cNvSpPr>
            <a:spLocks noGrp="1"/>
          </p:cNvSpPr>
          <p:nvPr>
            <p:ph type="dt" sz="half" idx="10"/>
          </p:nvPr>
        </p:nvSpPr>
        <p:spPr>
          <a:xfrm>
            <a:off x="6279139" y="6477000"/>
            <a:ext cx="1783858" cy="381000"/>
          </a:xfrm>
          <a:prstGeom prst="rect">
            <a:avLst/>
          </a:prstGeom>
        </p:spPr>
        <p:txBody>
          <a:bodyPr/>
          <a:lstStyle>
            <a:lvl1pPr>
              <a:defRPr>
                <a:solidFill>
                  <a:schemeClr val="tx2"/>
                </a:solidFill>
              </a:defRPr>
            </a:lvl1pPr>
          </a:lstStyle>
          <a:p>
            <a:fld id="{59233825-4D0E-421F-BAE1-73001CD26D08}" type="datetime1">
              <a:rPr lang="en-US" smtClean="0"/>
              <a:t>12/8/2025</a:t>
            </a:fld>
            <a:endParaRPr lang="en-US"/>
          </a:p>
        </p:txBody>
      </p:sp>
      <p:sp>
        <p:nvSpPr>
          <p:cNvPr id="5" name="Slide Number Placeholder 4">
            <a:extLst>
              <a:ext uri="{FF2B5EF4-FFF2-40B4-BE49-F238E27FC236}">
                <a16:creationId xmlns:a16="http://schemas.microsoft.com/office/drawing/2014/main" id="{CA0528A9-0729-B0FB-328C-3C96994AAB3C}"/>
              </a:ext>
            </a:extLst>
          </p:cNvPr>
          <p:cNvSpPr>
            <a:spLocks noGrp="1"/>
          </p:cNvSpPr>
          <p:nvPr>
            <p:ph type="sldNum" sz="quarter" idx="12"/>
          </p:nvPr>
        </p:nvSpPr>
        <p:spPr>
          <a:xfrm>
            <a:off x="8068391" y="6492241"/>
            <a:ext cx="662624" cy="365760"/>
          </a:xfrm>
          <a:prstGeom prst="rect">
            <a:avLst/>
          </a:prstGeom>
        </p:spPr>
        <p:txBody>
          <a:bodyPr/>
          <a:lstStyle>
            <a:lvl1pPr>
              <a:defRPr>
                <a:solidFill>
                  <a:schemeClr val="tx2"/>
                </a:solidFill>
              </a:defRPr>
            </a:lvl1pPr>
          </a:lstStyle>
          <a:p>
            <a:fld id="{AEAA3239-9EA4-4A65-A281-97F994456D9F}" type="slidenum">
              <a:rPr lang="en-US" smtClean="0"/>
              <a:pPr/>
              <a:t>‹#›</a:t>
            </a:fld>
            <a:endParaRPr lang="en-US"/>
          </a:p>
        </p:txBody>
      </p:sp>
      <p:sp>
        <p:nvSpPr>
          <p:cNvPr id="32" name="Rectangle 31">
            <a:extLst>
              <a:ext uri="{FF2B5EF4-FFF2-40B4-BE49-F238E27FC236}">
                <a16:creationId xmlns:a16="http://schemas.microsoft.com/office/drawing/2014/main" id="{9B44F338-C24A-72CF-A14A-4F2D72023D14}"/>
              </a:ext>
            </a:extLst>
          </p:cNvPr>
          <p:cNvSpPr/>
          <p:nvPr/>
        </p:nvSpPr>
        <p:spPr>
          <a:xfrm>
            <a:off x="634030" y="565606"/>
            <a:ext cx="11557968" cy="64008"/>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60CA27EA-41C5-29B8-12D6-3E865A8BE203}"/>
              </a:ext>
            </a:extLst>
          </p:cNvPr>
          <p:cNvSpPr/>
          <p:nvPr userDrawn="1"/>
        </p:nvSpPr>
        <p:spPr>
          <a:xfrm>
            <a:off x="9110034" y="0"/>
            <a:ext cx="3081966" cy="685800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23853515-1714-73E5-D625-2A609526F7E8}"/>
              </a:ext>
            </a:extLst>
          </p:cNvPr>
          <p:cNvSpPr/>
          <p:nvPr userDrawn="1"/>
        </p:nvSpPr>
        <p:spPr>
          <a:xfrm>
            <a:off x="9110040" y="565606"/>
            <a:ext cx="3081959" cy="6400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7144123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Statement">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21EB5-8556-FBD7-00D5-D69AC8E7E73A}"/>
              </a:ext>
            </a:extLst>
          </p:cNvPr>
          <p:cNvSpPr>
            <a:spLocks noGrp="1"/>
          </p:cNvSpPr>
          <p:nvPr>
            <p:ph type="title"/>
          </p:nvPr>
        </p:nvSpPr>
        <p:spPr>
          <a:xfrm>
            <a:off x="612648" y="-1133856"/>
            <a:ext cx="10652760" cy="914400"/>
          </a:xfrm>
          <a:prstGeom prst="rect">
            <a:avLst/>
          </a:prstGeom>
        </p:spPr>
        <p:txBody>
          <a:bodyPr/>
          <a:lstStyle>
            <a:lvl1pPr>
              <a:defRPr>
                <a:solidFill>
                  <a:schemeClr val="bg1"/>
                </a:solidFill>
                <a:latin typeface="Arial" panose="020B0604020202020204" pitchFamily="34" charset="0"/>
                <a:cs typeface="Arial" panose="020B0604020202020204" pitchFamily="34" charset="0"/>
              </a:defRPr>
            </a:lvl1pPr>
          </a:lstStyle>
          <a:p>
            <a:r>
              <a:rPr lang="en-US"/>
              <a:t>Click to edit Master title style</a:t>
            </a:r>
          </a:p>
        </p:txBody>
      </p:sp>
      <p:sp>
        <p:nvSpPr>
          <p:cNvPr id="7" name="Content Placeholder 6">
            <a:extLst>
              <a:ext uri="{FF2B5EF4-FFF2-40B4-BE49-F238E27FC236}">
                <a16:creationId xmlns:a16="http://schemas.microsoft.com/office/drawing/2014/main" id="{3E4E45FF-53F3-89B1-B969-C440DC819EF4}"/>
              </a:ext>
            </a:extLst>
          </p:cNvPr>
          <p:cNvSpPr>
            <a:spLocks noGrp="1"/>
          </p:cNvSpPr>
          <p:nvPr>
            <p:ph sz="quarter" idx="13" hasCustomPrompt="1"/>
          </p:nvPr>
        </p:nvSpPr>
        <p:spPr>
          <a:xfrm>
            <a:off x="533399" y="1016955"/>
            <a:ext cx="11125201" cy="4840285"/>
          </a:xfrm>
          <a:prstGeom prst="rect">
            <a:avLst/>
          </a:prstGeom>
        </p:spPr>
        <p:txBody>
          <a:bodyPr anchor="t">
            <a:noAutofit/>
          </a:bodyPr>
          <a:lstStyle>
            <a:lvl1pPr marL="0" indent="0">
              <a:lnSpc>
                <a:spcPct val="90000"/>
              </a:lnSpc>
              <a:spcBef>
                <a:spcPts val="0"/>
              </a:spcBef>
              <a:buNone/>
              <a:defRPr sz="7200" b="1">
                <a:solidFill>
                  <a:schemeClr val="bg2"/>
                </a:solidFill>
                <a:latin typeface="Arial" panose="020B0604020202020204" pitchFamily="34" charset="0"/>
                <a:cs typeface="Arial" panose="020B0604020202020204" pitchFamily="34" charset="0"/>
              </a:defRPr>
            </a:lvl1pPr>
            <a:lvl2pPr marL="228600" indent="0">
              <a:lnSpc>
                <a:spcPct val="90000"/>
              </a:lnSpc>
              <a:spcBef>
                <a:spcPts val="0"/>
              </a:spcBef>
              <a:buNone/>
              <a:defRPr sz="7200" b="1">
                <a:solidFill>
                  <a:schemeClr val="bg2"/>
                </a:solidFill>
                <a:latin typeface="Arial" panose="020B0604020202020204" pitchFamily="34" charset="0"/>
                <a:cs typeface="Arial" panose="020B0604020202020204" pitchFamily="34" charset="0"/>
              </a:defRPr>
            </a:lvl2pPr>
            <a:lvl3pPr marL="457200" indent="0">
              <a:lnSpc>
                <a:spcPct val="90000"/>
              </a:lnSpc>
              <a:spcBef>
                <a:spcPts val="0"/>
              </a:spcBef>
              <a:buNone/>
              <a:defRPr sz="7200" b="1">
                <a:solidFill>
                  <a:schemeClr val="bg2"/>
                </a:solidFill>
                <a:latin typeface="Arial" panose="020B0604020202020204" pitchFamily="34" charset="0"/>
                <a:cs typeface="Arial" panose="020B0604020202020204" pitchFamily="34" charset="0"/>
              </a:defRPr>
            </a:lvl3pPr>
            <a:lvl4pPr marL="685800" indent="0">
              <a:lnSpc>
                <a:spcPct val="90000"/>
              </a:lnSpc>
              <a:spcBef>
                <a:spcPts val="0"/>
              </a:spcBef>
              <a:buNone/>
              <a:defRPr sz="7200" b="1">
                <a:solidFill>
                  <a:schemeClr val="bg2"/>
                </a:solidFill>
                <a:latin typeface="Arial" panose="020B0604020202020204" pitchFamily="34" charset="0"/>
                <a:cs typeface="Arial" panose="020B0604020202020204" pitchFamily="34" charset="0"/>
              </a:defRPr>
            </a:lvl4pPr>
            <a:lvl5pPr marL="914400" indent="0">
              <a:lnSpc>
                <a:spcPct val="90000"/>
              </a:lnSpc>
              <a:spcBef>
                <a:spcPts val="0"/>
              </a:spcBef>
              <a:buNone/>
              <a:defRPr sz="7200" b="1">
                <a:solidFill>
                  <a:schemeClr val="bg2"/>
                </a:solidFill>
                <a:latin typeface="Arial" panose="020B0604020202020204" pitchFamily="34" charset="0"/>
                <a:cs typeface="Arial" panose="020B0604020202020204" pitchFamily="34" charset="0"/>
              </a:defRPr>
            </a:lvl5pPr>
          </a:lstStyle>
          <a:p>
            <a:pPr lvl="0"/>
            <a:r>
              <a:rPr lang="en-US"/>
              <a:t>Click to add Statement</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3D56E87B-2252-4382-E6E7-15A81BCC8029}"/>
              </a:ext>
            </a:extLst>
          </p:cNvPr>
          <p:cNvSpPr>
            <a:spLocks noGrp="1"/>
          </p:cNvSpPr>
          <p:nvPr>
            <p:ph type="ftr" sz="quarter" idx="11"/>
          </p:nvPr>
        </p:nvSpPr>
        <p:spPr>
          <a:xfrm>
            <a:off x="533399" y="6492240"/>
            <a:ext cx="8576637" cy="365761"/>
          </a:xfrm>
          <a:prstGeom prst="rect">
            <a:avLst/>
          </a:prstGeom>
        </p:spPr>
        <p:txBody>
          <a:bodyPr/>
          <a:lstStyle>
            <a:lvl1pPr>
              <a:defRPr>
                <a:solidFill>
                  <a:schemeClr val="bg2"/>
                </a:solidFill>
              </a:defRPr>
            </a:lvl1pPr>
          </a:lstStyle>
          <a:p>
            <a:r>
              <a:rPr lang="en-US"/>
              <a:t>Presentation title</a:t>
            </a:r>
          </a:p>
        </p:txBody>
      </p:sp>
      <p:sp>
        <p:nvSpPr>
          <p:cNvPr id="3" name="Date Placeholder 2">
            <a:extLst>
              <a:ext uri="{FF2B5EF4-FFF2-40B4-BE49-F238E27FC236}">
                <a16:creationId xmlns:a16="http://schemas.microsoft.com/office/drawing/2014/main" id="{67F688C7-1128-9027-65E4-A17BBE7DDDF0}"/>
              </a:ext>
            </a:extLst>
          </p:cNvPr>
          <p:cNvSpPr>
            <a:spLocks noGrp="1"/>
          </p:cNvSpPr>
          <p:nvPr>
            <p:ph type="dt" sz="half" idx="10"/>
          </p:nvPr>
        </p:nvSpPr>
        <p:spPr>
          <a:xfrm>
            <a:off x="9110036" y="6492239"/>
            <a:ext cx="1891338" cy="365761"/>
          </a:xfrm>
          <a:prstGeom prst="rect">
            <a:avLst/>
          </a:prstGeom>
        </p:spPr>
        <p:txBody>
          <a:bodyPr/>
          <a:lstStyle>
            <a:lvl1pPr>
              <a:defRPr>
                <a:solidFill>
                  <a:schemeClr val="bg2"/>
                </a:solidFill>
              </a:defRPr>
            </a:lvl1pPr>
          </a:lstStyle>
          <a:p>
            <a:fld id="{3C8A96B5-6C84-4F87-863B-82F8A700BDB6}" type="datetime1">
              <a:rPr lang="en-US" smtClean="0"/>
              <a:t>12/8/2025</a:t>
            </a:fld>
            <a:endParaRPr lang="en-US"/>
          </a:p>
        </p:txBody>
      </p:sp>
      <p:sp>
        <p:nvSpPr>
          <p:cNvPr id="5" name="Slide Number Placeholder 4">
            <a:extLst>
              <a:ext uri="{FF2B5EF4-FFF2-40B4-BE49-F238E27FC236}">
                <a16:creationId xmlns:a16="http://schemas.microsoft.com/office/drawing/2014/main" id="{8C1C6A68-1AC4-7B10-CD66-D67327434E62}"/>
              </a:ext>
            </a:extLst>
          </p:cNvPr>
          <p:cNvSpPr>
            <a:spLocks noGrp="1"/>
          </p:cNvSpPr>
          <p:nvPr>
            <p:ph type="sldNum" sz="quarter" idx="12"/>
          </p:nvPr>
        </p:nvSpPr>
        <p:spPr>
          <a:xfrm>
            <a:off x="10995976" y="6492240"/>
            <a:ext cx="662624" cy="365761"/>
          </a:xfrm>
          <a:prstGeom prst="rect">
            <a:avLst/>
          </a:prstGeom>
        </p:spPr>
        <p:txBody>
          <a:bodyPr/>
          <a:lstStyle>
            <a:lvl1pPr>
              <a:defRPr>
                <a:solidFill>
                  <a:schemeClr val="bg2"/>
                </a:solidFill>
              </a:defRPr>
            </a:lvl1pPr>
          </a:lstStyle>
          <a:p>
            <a:fld id="{AEAA3239-9EA4-4A65-A281-97F994456D9F}" type="slidenum">
              <a:rPr lang="en-US" smtClean="0"/>
              <a:pPr/>
              <a:t>‹#›</a:t>
            </a:fld>
            <a:endParaRPr lang="en-US"/>
          </a:p>
        </p:txBody>
      </p:sp>
      <p:sp>
        <p:nvSpPr>
          <p:cNvPr id="6" name="Rectangle 5">
            <a:extLst>
              <a:ext uri="{FF2B5EF4-FFF2-40B4-BE49-F238E27FC236}">
                <a16:creationId xmlns:a16="http://schemas.microsoft.com/office/drawing/2014/main" id="{F810F272-8DCB-3D9F-8EA6-FBDD6B7DFDA3}"/>
              </a:ext>
            </a:extLst>
          </p:cNvPr>
          <p:cNvSpPr/>
          <p:nvPr userDrawn="1"/>
        </p:nvSpPr>
        <p:spPr>
          <a:xfrm>
            <a:off x="9110040" y="6155911"/>
            <a:ext cx="3081959" cy="64008"/>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F638ED97-EB88-D071-C45A-D0C32569D40D}"/>
              </a:ext>
            </a:extLst>
          </p:cNvPr>
          <p:cNvSpPr/>
          <p:nvPr userDrawn="1"/>
        </p:nvSpPr>
        <p:spPr>
          <a:xfrm>
            <a:off x="3467745" y="6155911"/>
            <a:ext cx="5642289" cy="6400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85701026"/>
      </p:ext>
    </p:extLst>
  </p:cSld>
  <p:clrMapOvr>
    <a:overrideClrMapping bg1="dk1" tx1="lt1" bg2="dk2" tx2="lt2" accent1="accent1" accent2="accent2" accent3="accent3" accent4="accent4" accent5="accent5" accent6="accent6" hlink="hlink" folHlink="folHlink"/>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Statem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21EB5-8556-FBD7-00D5-D69AC8E7E73A}"/>
              </a:ext>
            </a:extLst>
          </p:cNvPr>
          <p:cNvSpPr>
            <a:spLocks noGrp="1"/>
          </p:cNvSpPr>
          <p:nvPr>
            <p:ph type="title"/>
          </p:nvPr>
        </p:nvSpPr>
        <p:spPr>
          <a:xfrm>
            <a:off x="612648" y="-1133856"/>
            <a:ext cx="10652760" cy="914400"/>
          </a:xfrm>
          <a:prstGeom prst="rect">
            <a:avLst/>
          </a:prstGeom>
        </p:spPr>
        <p:txBody>
          <a:bodyPr/>
          <a:lstStyle>
            <a:lvl1pPr>
              <a:defRPr>
                <a:solidFill>
                  <a:schemeClr val="tx1"/>
                </a:solidFill>
              </a:defRPr>
            </a:lvl1pPr>
          </a:lstStyle>
          <a:p>
            <a:r>
              <a:rPr lang="en-US"/>
              <a:t>Click to edit Master title style</a:t>
            </a:r>
          </a:p>
        </p:txBody>
      </p:sp>
      <p:sp>
        <p:nvSpPr>
          <p:cNvPr id="7" name="Content Placeholder 6">
            <a:extLst>
              <a:ext uri="{FF2B5EF4-FFF2-40B4-BE49-F238E27FC236}">
                <a16:creationId xmlns:a16="http://schemas.microsoft.com/office/drawing/2014/main" id="{3E4E45FF-53F3-89B1-B969-C440DC819EF4}"/>
              </a:ext>
            </a:extLst>
          </p:cNvPr>
          <p:cNvSpPr>
            <a:spLocks noGrp="1"/>
          </p:cNvSpPr>
          <p:nvPr>
            <p:ph sz="quarter" idx="13" hasCustomPrompt="1"/>
          </p:nvPr>
        </p:nvSpPr>
        <p:spPr>
          <a:xfrm>
            <a:off x="533399" y="1013308"/>
            <a:ext cx="11125201" cy="5204612"/>
          </a:xfrm>
          <a:prstGeom prst="rect">
            <a:avLst/>
          </a:prstGeom>
        </p:spPr>
        <p:txBody>
          <a:bodyPr anchor="t">
            <a:normAutofit/>
          </a:bodyPr>
          <a:lstStyle>
            <a:lvl1pPr marL="0" indent="0">
              <a:lnSpc>
                <a:spcPct val="90000"/>
              </a:lnSpc>
              <a:spcBef>
                <a:spcPts val="0"/>
              </a:spcBef>
              <a:buNone/>
              <a:defRPr sz="7200" b="1">
                <a:solidFill>
                  <a:schemeClr val="tx2"/>
                </a:solidFill>
              </a:defRPr>
            </a:lvl1pPr>
            <a:lvl2pPr marL="228600" indent="0">
              <a:lnSpc>
                <a:spcPct val="90000"/>
              </a:lnSpc>
              <a:spcBef>
                <a:spcPts val="0"/>
              </a:spcBef>
              <a:buNone/>
              <a:defRPr sz="7200" b="1">
                <a:solidFill>
                  <a:schemeClr val="tx2"/>
                </a:solidFill>
              </a:defRPr>
            </a:lvl2pPr>
            <a:lvl3pPr marL="457200" indent="0">
              <a:lnSpc>
                <a:spcPct val="90000"/>
              </a:lnSpc>
              <a:spcBef>
                <a:spcPts val="0"/>
              </a:spcBef>
              <a:buNone/>
              <a:defRPr sz="7200" b="1">
                <a:solidFill>
                  <a:schemeClr val="tx2"/>
                </a:solidFill>
              </a:defRPr>
            </a:lvl3pPr>
            <a:lvl4pPr marL="685800" indent="0">
              <a:lnSpc>
                <a:spcPct val="90000"/>
              </a:lnSpc>
              <a:spcBef>
                <a:spcPts val="0"/>
              </a:spcBef>
              <a:buNone/>
              <a:defRPr sz="7200" b="1">
                <a:solidFill>
                  <a:schemeClr val="tx2"/>
                </a:solidFill>
              </a:defRPr>
            </a:lvl4pPr>
            <a:lvl5pPr marL="914400" indent="0">
              <a:lnSpc>
                <a:spcPct val="90000"/>
              </a:lnSpc>
              <a:spcBef>
                <a:spcPts val="0"/>
              </a:spcBef>
              <a:buNone/>
              <a:defRPr sz="7200" b="1">
                <a:solidFill>
                  <a:schemeClr val="tx2"/>
                </a:solidFill>
              </a:defRPr>
            </a:lvl5pPr>
          </a:lstStyle>
          <a:p>
            <a:pPr lvl="0"/>
            <a:r>
              <a:rPr lang="en-US"/>
              <a:t>Click to add Statement</a:t>
            </a:r>
          </a:p>
          <a:p>
            <a:pPr lvl="1"/>
            <a:r>
              <a:rPr lang="en-US"/>
              <a:t>Second level</a:t>
            </a:r>
          </a:p>
          <a:p>
            <a:pPr lvl="2"/>
            <a:r>
              <a:rPr lang="en-US"/>
              <a:t>Third level</a:t>
            </a:r>
          </a:p>
          <a:p>
            <a:pPr lvl="3"/>
            <a:r>
              <a:rPr lang="en-US"/>
              <a:t>Fourth level</a:t>
            </a:r>
          </a:p>
          <a:p>
            <a:pPr lvl="4"/>
            <a:r>
              <a:rPr lang="en-US"/>
              <a:t>Fifth level</a:t>
            </a:r>
          </a:p>
        </p:txBody>
      </p:sp>
      <p:sp>
        <p:nvSpPr>
          <p:cNvPr id="10" name="Footer Placeholder 3">
            <a:extLst>
              <a:ext uri="{FF2B5EF4-FFF2-40B4-BE49-F238E27FC236}">
                <a16:creationId xmlns:a16="http://schemas.microsoft.com/office/drawing/2014/main" id="{8BF9C9D6-DA86-3C40-578D-A1E0A226D24A}"/>
              </a:ext>
            </a:extLst>
          </p:cNvPr>
          <p:cNvSpPr>
            <a:spLocks noGrp="1"/>
          </p:cNvSpPr>
          <p:nvPr>
            <p:ph type="ftr" sz="quarter" idx="11"/>
          </p:nvPr>
        </p:nvSpPr>
        <p:spPr>
          <a:xfrm>
            <a:off x="533399" y="6492241"/>
            <a:ext cx="8576637" cy="365760"/>
          </a:xfrm>
          <a:prstGeom prst="rect">
            <a:avLst/>
          </a:prstGeom>
        </p:spPr>
        <p:txBody>
          <a:bodyPr/>
          <a:lstStyle/>
          <a:p>
            <a:r>
              <a:rPr lang="en-US"/>
              <a:t>Presentation title</a:t>
            </a:r>
          </a:p>
        </p:txBody>
      </p:sp>
      <p:sp>
        <p:nvSpPr>
          <p:cNvPr id="9" name="Date Placeholder 2">
            <a:extLst>
              <a:ext uri="{FF2B5EF4-FFF2-40B4-BE49-F238E27FC236}">
                <a16:creationId xmlns:a16="http://schemas.microsoft.com/office/drawing/2014/main" id="{EDDA72D8-8E1B-E9E1-BE77-CAA0A8C269FD}"/>
              </a:ext>
            </a:extLst>
          </p:cNvPr>
          <p:cNvSpPr>
            <a:spLocks noGrp="1"/>
          </p:cNvSpPr>
          <p:nvPr>
            <p:ph type="dt" sz="half" idx="10"/>
          </p:nvPr>
        </p:nvSpPr>
        <p:spPr>
          <a:xfrm>
            <a:off x="9110036" y="6492240"/>
            <a:ext cx="1891337" cy="365760"/>
          </a:xfrm>
          <a:prstGeom prst="rect">
            <a:avLst/>
          </a:prstGeom>
        </p:spPr>
        <p:txBody>
          <a:bodyPr/>
          <a:lstStyle/>
          <a:p>
            <a:fld id="{C0792C66-3CB6-49EE-BE61-4783D75F2D63}" type="datetime1">
              <a:rPr lang="en-US" smtClean="0"/>
              <a:t>12/8/2025</a:t>
            </a:fld>
            <a:endParaRPr lang="en-US"/>
          </a:p>
        </p:txBody>
      </p:sp>
      <p:sp>
        <p:nvSpPr>
          <p:cNvPr id="11" name="Slide Number Placeholder 4">
            <a:extLst>
              <a:ext uri="{FF2B5EF4-FFF2-40B4-BE49-F238E27FC236}">
                <a16:creationId xmlns:a16="http://schemas.microsoft.com/office/drawing/2014/main" id="{6CD685AC-8C83-2966-C687-1A563ED4E20A}"/>
              </a:ext>
            </a:extLst>
          </p:cNvPr>
          <p:cNvSpPr>
            <a:spLocks noGrp="1"/>
          </p:cNvSpPr>
          <p:nvPr>
            <p:ph type="sldNum" sz="quarter" idx="12"/>
          </p:nvPr>
        </p:nvSpPr>
        <p:spPr>
          <a:xfrm>
            <a:off x="10995976" y="6492241"/>
            <a:ext cx="662623" cy="365760"/>
          </a:xfrm>
          <a:prstGeom prst="rect">
            <a:avLst/>
          </a:prstGeom>
        </p:spPr>
        <p:txBody>
          <a:bodyPr/>
          <a:lstStyle/>
          <a:p>
            <a:fld id="{AEAA3239-9EA4-4A65-A281-97F994456D9F}" type="slidenum">
              <a:rPr lang="en-US" smtClean="0"/>
              <a:t>‹#›</a:t>
            </a:fld>
            <a:endParaRPr lang="en-US"/>
          </a:p>
        </p:txBody>
      </p:sp>
      <p:sp>
        <p:nvSpPr>
          <p:cNvPr id="3" name="Rectangle 2">
            <a:extLst>
              <a:ext uri="{FF2B5EF4-FFF2-40B4-BE49-F238E27FC236}">
                <a16:creationId xmlns:a16="http://schemas.microsoft.com/office/drawing/2014/main" id="{16013958-6C87-60CF-9219-2BB1A3A4CCA8}"/>
              </a:ext>
            </a:extLst>
          </p:cNvPr>
          <p:cNvSpPr/>
          <p:nvPr userDrawn="1"/>
        </p:nvSpPr>
        <p:spPr>
          <a:xfrm>
            <a:off x="634029" y="570037"/>
            <a:ext cx="8476007" cy="61543"/>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7F72B8EA-56EE-EDC6-509C-908732AAD241}"/>
              </a:ext>
            </a:extLst>
          </p:cNvPr>
          <p:cNvSpPr/>
          <p:nvPr userDrawn="1"/>
        </p:nvSpPr>
        <p:spPr>
          <a:xfrm>
            <a:off x="9110036" y="570037"/>
            <a:ext cx="3081964" cy="61543"/>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0037739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tatement 3">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21EB5-8556-FBD7-00D5-D69AC8E7E73A}"/>
              </a:ext>
            </a:extLst>
          </p:cNvPr>
          <p:cNvSpPr>
            <a:spLocks noGrp="1"/>
          </p:cNvSpPr>
          <p:nvPr>
            <p:ph type="title"/>
          </p:nvPr>
        </p:nvSpPr>
        <p:spPr>
          <a:xfrm>
            <a:off x="612648" y="-1133856"/>
            <a:ext cx="10652760" cy="914400"/>
          </a:xfrm>
          <a:prstGeom prst="rect">
            <a:avLst/>
          </a:prstGeom>
        </p:spPr>
        <p:txBody>
          <a:bodyPr/>
          <a:lstStyle>
            <a:lvl1pPr>
              <a:defRPr>
                <a:solidFill>
                  <a:schemeClr val="tx1"/>
                </a:solidFill>
              </a:defRPr>
            </a:lvl1pPr>
          </a:lstStyle>
          <a:p>
            <a:r>
              <a:rPr lang="en-US"/>
              <a:t>Click to edit Master title style</a:t>
            </a:r>
          </a:p>
        </p:txBody>
      </p:sp>
      <p:sp>
        <p:nvSpPr>
          <p:cNvPr id="8" name="Content Placeholder 7">
            <a:extLst>
              <a:ext uri="{FF2B5EF4-FFF2-40B4-BE49-F238E27FC236}">
                <a16:creationId xmlns:a16="http://schemas.microsoft.com/office/drawing/2014/main" id="{3F6E1CB6-4A50-1364-430B-EF249B6D0012}"/>
              </a:ext>
            </a:extLst>
          </p:cNvPr>
          <p:cNvSpPr>
            <a:spLocks noGrp="1"/>
          </p:cNvSpPr>
          <p:nvPr>
            <p:ph sz="quarter" idx="14" hasCustomPrompt="1"/>
          </p:nvPr>
        </p:nvSpPr>
        <p:spPr>
          <a:xfrm>
            <a:off x="533398" y="1016955"/>
            <a:ext cx="11125201" cy="4782312"/>
          </a:xfrm>
          <a:prstGeom prst="rect">
            <a:avLst/>
          </a:prstGeom>
        </p:spPr>
        <p:txBody>
          <a:bodyPr anchor="b">
            <a:noAutofit/>
          </a:bodyPr>
          <a:lstStyle>
            <a:lvl1pPr marL="0" indent="0">
              <a:lnSpc>
                <a:spcPct val="90000"/>
              </a:lnSpc>
              <a:spcBef>
                <a:spcPts val="0"/>
              </a:spcBef>
              <a:buNone/>
              <a:defRPr sz="7200" b="1">
                <a:solidFill>
                  <a:schemeClr val="bg1"/>
                </a:solidFill>
              </a:defRPr>
            </a:lvl1pPr>
            <a:lvl2pPr marL="228600" indent="0">
              <a:lnSpc>
                <a:spcPct val="90000"/>
              </a:lnSpc>
              <a:spcBef>
                <a:spcPts val="0"/>
              </a:spcBef>
              <a:buNone/>
              <a:defRPr sz="7200" b="1">
                <a:solidFill>
                  <a:schemeClr val="bg1"/>
                </a:solidFill>
              </a:defRPr>
            </a:lvl2pPr>
            <a:lvl3pPr marL="457200" indent="0">
              <a:lnSpc>
                <a:spcPct val="90000"/>
              </a:lnSpc>
              <a:spcBef>
                <a:spcPts val="0"/>
              </a:spcBef>
              <a:buNone/>
              <a:defRPr sz="7200" b="1">
                <a:solidFill>
                  <a:schemeClr val="bg1"/>
                </a:solidFill>
              </a:defRPr>
            </a:lvl3pPr>
            <a:lvl4pPr marL="685800" indent="0">
              <a:lnSpc>
                <a:spcPct val="90000"/>
              </a:lnSpc>
              <a:spcBef>
                <a:spcPts val="0"/>
              </a:spcBef>
              <a:buNone/>
              <a:defRPr sz="7200" b="1">
                <a:solidFill>
                  <a:schemeClr val="bg1"/>
                </a:solidFill>
              </a:defRPr>
            </a:lvl4pPr>
            <a:lvl5pPr marL="914400" indent="0">
              <a:lnSpc>
                <a:spcPct val="90000"/>
              </a:lnSpc>
              <a:spcBef>
                <a:spcPts val="0"/>
              </a:spcBef>
              <a:buNone/>
              <a:defRPr sz="7200" b="1">
                <a:solidFill>
                  <a:schemeClr val="bg1"/>
                </a:solidFill>
              </a:defRPr>
            </a:lvl5pPr>
          </a:lstStyle>
          <a:p>
            <a:pPr lvl="0"/>
            <a:r>
              <a:rPr lang="en-US"/>
              <a:t>Click to add Statement</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3D56E87B-2252-4382-E6E7-15A81BCC8029}"/>
              </a:ext>
            </a:extLst>
          </p:cNvPr>
          <p:cNvSpPr>
            <a:spLocks noGrp="1"/>
          </p:cNvSpPr>
          <p:nvPr>
            <p:ph type="ftr" sz="quarter" idx="11"/>
          </p:nvPr>
        </p:nvSpPr>
        <p:spPr>
          <a:xfrm>
            <a:off x="533399" y="6492241"/>
            <a:ext cx="8576637" cy="365760"/>
          </a:xfrm>
          <a:prstGeom prst="rect">
            <a:avLst/>
          </a:prstGeom>
        </p:spPr>
        <p:txBody>
          <a:bodyPr/>
          <a:lstStyle>
            <a:lvl1pPr>
              <a:defRPr>
                <a:solidFill>
                  <a:schemeClr val="bg1"/>
                </a:solidFill>
              </a:defRPr>
            </a:lvl1pPr>
          </a:lstStyle>
          <a:p>
            <a:r>
              <a:rPr lang="en-US"/>
              <a:t>Presentation title</a:t>
            </a:r>
          </a:p>
        </p:txBody>
      </p:sp>
      <p:sp>
        <p:nvSpPr>
          <p:cNvPr id="3" name="Date Placeholder 2">
            <a:extLst>
              <a:ext uri="{FF2B5EF4-FFF2-40B4-BE49-F238E27FC236}">
                <a16:creationId xmlns:a16="http://schemas.microsoft.com/office/drawing/2014/main" id="{67F688C7-1128-9027-65E4-A17BBE7DDDF0}"/>
              </a:ext>
            </a:extLst>
          </p:cNvPr>
          <p:cNvSpPr>
            <a:spLocks noGrp="1"/>
          </p:cNvSpPr>
          <p:nvPr>
            <p:ph type="dt" sz="half" idx="10"/>
          </p:nvPr>
        </p:nvSpPr>
        <p:spPr>
          <a:xfrm>
            <a:off x="9110036" y="6492240"/>
            <a:ext cx="1878955" cy="365760"/>
          </a:xfrm>
          <a:prstGeom prst="rect">
            <a:avLst/>
          </a:prstGeom>
        </p:spPr>
        <p:txBody>
          <a:bodyPr/>
          <a:lstStyle>
            <a:lvl1pPr>
              <a:defRPr>
                <a:solidFill>
                  <a:schemeClr val="bg1"/>
                </a:solidFill>
              </a:defRPr>
            </a:lvl1pPr>
          </a:lstStyle>
          <a:p>
            <a:fld id="{F91FC74F-A55B-49F7-BC3A-4C99B80A48ED}" type="datetime1">
              <a:rPr lang="en-US" smtClean="0"/>
              <a:t>12/8/2025</a:t>
            </a:fld>
            <a:endParaRPr lang="en-US"/>
          </a:p>
        </p:txBody>
      </p:sp>
      <p:sp>
        <p:nvSpPr>
          <p:cNvPr id="5" name="Slide Number Placeholder 4">
            <a:extLst>
              <a:ext uri="{FF2B5EF4-FFF2-40B4-BE49-F238E27FC236}">
                <a16:creationId xmlns:a16="http://schemas.microsoft.com/office/drawing/2014/main" id="{8C1C6A68-1AC4-7B10-CD66-D67327434E62}"/>
              </a:ext>
            </a:extLst>
          </p:cNvPr>
          <p:cNvSpPr>
            <a:spLocks noGrp="1"/>
          </p:cNvSpPr>
          <p:nvPr>
            <p:ph type="sldNum" sz="quarter" idx="12"/>
          </p:nvPr>
        </p:nvSpPr>
        <p:spPr>
          <a:xfrm>
            <a:off x="10988996" y="6492241"/>
            <a:ext cx="669603" cy="365760"/>
          </a:xfrm>
          <a:prstGeom prst="rect">
            <a:avLst/>
          </a:prstGeom>
        </p:spPr>
        <p:txBody>
          <a:bodyPr/>
          <a:lstStyle>
            <a:lvl1pPr>
              <a:defRPr>
                <a:solidFill>
                  <a:schemeClr val="bg1"/>
                </a:solidFill>
              </a:defRPr>
            </a:lvl1pPr>
          </a:lstStyle>
          <a:p>
            <a:fld id="{AEAA3239-9EA4-4A65-A281-97F994456D9F}" type="slidenum">
              <a:rPr lang="en-US" smtClean="0"/>
              <a:pPr/>
              <a:t>‹#›</a:t>
            </a:fld>
            <a:endParaRPr lang="en-US"/>
          </a:p>
        </p:txBody>
      </p:sp>
      <p:sp>
        <p:nvSpPr>
          <p:cNvPr id="6" name="Rectangle 5">
            <a:extLst>
              <a:ext uri="{FF2B5EF4-FFF2-40B4-BE49-F238E27FC236}">
                <a16:creationId xmlns:a16="http://schemas.microsoft.com/office/drawing/2014/main" id="{CDEEA900-0D70-4D93-7863-89A4085C93C9}"/>
              </a:ext>
            </a:extLst>
          </p:cNvPr>
          <p:cNvSpPr/>
          <p:nvPr userDrawn="1"/>
        </p:nvSpPr>
        <p:spPr>
          <a:xfrm>
            <a:off x="634029" y="570037"/>
            <a:ext cx="8476007" cy="6154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B6174C4B-8932-8749-0D17-218307FD761A}"/>
              </a:ext>
            </a:extLst>
          </p:cNvPr>
          <p:cNvSpPr/>
          <p:nvPr userDrawn="1"/>
        </p:nvSpPr>
        <p:spPr>
          <a:xfrm>
            <a:off x="9110036" y="570037"/>
            <a:ext cx="3081964" cy="61543"/>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1817065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Quote">
    <p:bg>
      <p:bgPr>
        <a:solidFill>
          <a:schemeClr val="tx2">
            <a:lumMod val="40000"/>
            <a:lumOff val="6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2FA0A-1F7B-DD41-ECED-02B60BC46B10}"/>
              </a:ext>
            </a:extLst>
          </p:cNvPr>
          <p:cNvSpPr>
            <a:spLocks noGrp="1"/>
          </p:cNvSpPr>
          <p:nvPr>
            <p:ph type="title" hasCustomPrompt="1"/>
          </p:nvPr>
        </p:nvSpPr>
        <p:spPr>
          <a:xfrm>
            <a:off x="3467745" y="5216204"/>
            <a:ext cx="8190855" cy="640080"/>
          </a:xfrm>
          <a:prstGeom prst="rect">
            <a:avLst/>
          </a:prstGeom>
        </p:spPr>
        <p:txBody>
          <a:bodyPr anchor="b">
            <a:normAutofit/>
          </a:bodyPr>
          <a:lstStyle>
            <a:lvl1pPr>
              <a:lnSpc>
                <a:spcPct val="120000"/>
              </a:lnSpc>
              <a:defRPr sz="2000" spc="0">
                <a:solidFill>
                  <a:schemeClr val="tx2"/>
                </a:solidFill>
                <a:latin typeface="Arial" panose="020B0604020202020204" pitchFamily="34" charset="0"/>
                <a:cs typeface="Arial" panose="020B0604020202020204" pitchFamily="34" charset="0"/>
              </a:defRPr>
            </a:lvl1pPr>
          </a:lstStyle>
          <a:p>
            <a:r>
              <a:rPr lang="en-US"/>
              <a:t>Quote Author</a:t>
            </a:r>
          </a:p>
        </p:txBody>
      </p:sp>
      <p:sp>
        <p:nvSpPr>
          <p:cNvPr id="7" name="Content Placeholder 6">
            <a:extLst>
              <a:ext uri="{FF2B5EF4-FFF2-40B4-BE49-F238E27FC236}">
                <a16:creationId xmlns:a16="http://schemas.microsoft.com/office/drawing/2014/main" id="{A14BE2EA-8E1E-E2DA-5CCF-46908B013BF2}"/>
              </a:ext>
            </a:extLst>
          </p:cNvPr>
          <p:cNvSpPr>
            <a:spLocks noGrp="1"/>
          </p:cNvSpPr>
          <p:nvPr>
            <p:ph sz="quarter" idx="13" hasCustomPrompt="1"/>
          </p:nvPr>
        </p:nvSpPr>
        <p:spPr>
          <a:xfrm>
            <a:off x="533398" y="1016954"/>
            <a:ext cx="11125201" cy="3711571"/>
          </a:xfrm>
          <a:prstGeom prst="rect">
            <a:avLst/>
          </a:prstGeom>
        </p:spPr>
        <p:txBody>
          <a:bodyPr anchor="t">
            <a:normAutofit/>
          </a:bodyPr>
          <a:lstStyle>
            <a:lvl1pPr marL="164592" indent="-164592">
              <a:lnSpc>
                <a:spcPct val="90000"/>
              </a:lnSpc>
              <a:spcBef>
                <a:spcPts val="0"/>
              </a:spcBef>
              <a:buNone/>
              <a:defRPr sz="7200">
                <a:latin typeface="Arial" panose="020B0604020202020204" pitchFamily="34" charset="0"/>
                <a:cs typeface="Arial" panose="020B0604020202020204" pitchFamily="34" charset="0"/>
              </a:defRPr>
            </a:lvl1pPr>
          </a:lstStyle>
          <a:p>
            <a:pPr lvl="0"/>
            <a:r>
              <a:rPr lang="en-US"/>
              <a:t>Click to add Quote</a:t>
            </a:r>
          </a:p>
        </p:txBody>
      </p:sp>
      <p:sp>
        <p:nvSpPr>
          <p:cNvPr id="4" name="Footer Placeholder 3">
            <a:extLst>
              <a:ext uri="{FF2B5EF4-FFF2-40B4-BE49-F238E27FC236}">
                <a16:creationId xmlns:a16="http://schemas.microsoft.com/office/drawing/2014/main" id="{B23912E3-7555-EAAB-BE83-59ED3B5C9E5B}"/>
              </a:ext>
            </a:extLst>
          </p:cNvPr>
          <p:cNvSpPr>
            <a:spLocks noGrp="1"/>
          </p:cNvSpPr>
          <p:nvPr>
            <p:ph type="ftr" sz="quarter" idx="11"/>
          </p:nvPr>
        </p:nvSpPr>
        <p:spPr>
          <a:xfrm>
            <a:off x="533399" y="6492241"/>
            <a:ext cx="8576637" cy="365760"/>
          </a:xfrm>
          <a:prstGeom prst="rect">
            <a:avLst/>
          </a:prstGeom>
        </p:spPr>
        <p:txBody>
          <a:bodyPr/>
          <a:lstStyle/>
          <a:p>
            <a:r>
              <a:rPr lang="en-US"/>
              <a:t>Presentation title</a:t>
            </a:r>
          </a:p>
        </p:txBody>
      </p:sp>
      <p:sp>
        <p:nvSpPr>
          <p:cNvPr id="3" name="Date Placeholder 2">
            <a:extLst>
              <a:ext uri="{FF2B5EF4-FFF2-40B4-BE49-F238E27FC236}">
                <a16:creationId xmlns:a16="http://schemas.microsoft.com/office/drawing/2014/main" id="{C344C372-F7FA-5AA5-92C1-CF476A26623E}"/>
              </a:ext>
            </a:extLst>
          </p:cNvPr>
          <p:cNvSpPr>
            <a:spLocks noGrp="1"/>
          </p:cNvSpPr>
          <p:nvPr>
            <p:ph type="dt" sz="half" idx="10"/>
          </p:nvPr>
        </p:nvSpPr>
        <p:spPr>
          <a:xfrm>
            <a:off x="9110036" y="6492240"/>
            <a:ext cx="1878961" cy="365760"/>
          </a:xfrm>
          <a:prstGeom prst="rect">
            <a:avLst/>
          </a:prstGeom>
        </p:spPr>
        <p:txBody>
          <a:bodyPr/>
          <a:lstStyle/>
          <a:p>
            <a:fld id="{0380565A-AEC2-4981-9BC9-2BD45633EEB3}" type="datetime1">
              <a:rPr lang="en-US" smtClean="0"/>
              <a:t>12/8/2025</a:t>
            </a:fld>
            <a:endParaRPr lang="en-US"/>
          </a:p>
        </p:txBody>
      </p:sp>
      <p:sp>
        <p:nvSpPr>
          <p:cNvPr id="5" name="Slide Number Placeholder 4">
            <a:extLst>
              <a:ext uri="{FF2B5EF4-FFF2-40B4-BE49-F238E27FC236}">
                <a16:creationId xmlns:a16="http://schemas.microsoft.com/office/drawing/2014/main" id="{C6EAECF6-9F03-4C12-4BD4-4E8AE63A4F3A}"/>
              </a:ext>
            </a:extLst>
          </p:cNvPr>
          <p:cNvSpPr>
            <a:spLocks noGrp="1"/>
          </p:cNvSpPr>
          <p:nvPr>
            <p:ph type="sldNum" sz="quarter" idx="12"/>
          </p:nvPr>
        </p:nvSpPr>
        <p:spPr>
          <a:xfrm>
            <a:off x="11001368" y="6492241"/>
            <a:ext cx="657231" cy="365760"/>
          </a:xfrm>
          <a:prstGeom prst="rect">
            <a:avLst/>
          </a:prstGeom>
        </p:spPr>
        <p:txBody>
          <a:bodyPr/>
          <a:lstStyle/>
          <a:p>
            <a:fld id="{AEAA3239-9EA4-4A65-A281-97F994456D9F}" type="slidenum">
              <a:rPr lang="en-US" smtClean="0"/>
              <a:t>‹#›</a:t>
            </a:fld>
            <a:endParaRPr lang="en-US"/>
          </a:p>
        </p:txBody>
      </p:sp>
      <p:sp>
        <p:nvSpPr>
          <p:cNvPr id="34" name="Rectangle 33">
            <a:extLst>
              <a:ext uri="{FF2B5EF4-FFF2-40B4-BE49-F238E27FC236}">
                <a16:creationId xmlns:a16="http://schemas.microsoft.com/office/drawing/2014/main" id="{F22AFB11-60F0-1BFB-3EE2-25A317606ED4}"/>
              </a:ext>
            </a:extLst>
          </p:cNvPr>
          <p:cNvSpPr/>
          <p:nvPr/>
        </p:nvSpPr>
        <p:spPr>
          <a:xfrm>
            <a:off x="9110040" y="6155911"/>
            <a:ext cx="3081959" cy="64008"/>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3DB6C2DA-9756-1101-616C-92AE71300FD8}"/>
              </a:ext>
            </a:extLst>
          </p:cNvPr>
          <p:cNvSpPr/>
          <p:nvPr/>
        </p:nvSpPr>
        <p:spPr>
          <a:xfrm>
            <a:off x="3467745" y="6155911"/>
            <a:ext cx="5642289" cy="6400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6956042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Quote 2">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8E449530-F624-DF0E-5783-08CE43BB9B09}"/>
              </a:ext>
            </a:extLst>
          </p:cNvPr>
          <p:cNvSpPr>
            <a:spLocks noGrp="1"/>
          </p:cNvSpPr>
          <p:nvPr>
            <p:ph type="title" hasCustomPrompt="1"/>
          </p:nvPr>
        </p:nvSpPr>
        <p:spPr>
          <a:xfrm>
            <a:off x="3450579" y="5213166"/>
            <a:ext cx="7152032" cy="654234"/>
          </a:xfrm>
        </p:spPr>
        <p:txBody>
          <a:bodyPr anchor="b">
            <a:normAutofit/>
          </a:bodyPr>
          <a:lstStyle>
            <a:lvl1pPr>
              <a:defRPr sz="2000">
                <a:solidFill>
                  <a:schemeClr val="bg2"/>
                </a:solidFill>
              </a:defRPr>
            </a:lvl1pPr>
          </a:lstStyle>
          <a:p>
            <a:r>
              <a:rPr lang="en-US"/>
              <a:t>Quote Author</a:t>
            </a:r>
          </a:p>
        </p:txBody>
      </p:sp>
      <p:sp>
        <p:nvSpPr>
          <p:cNvPr id="7" name="Content Placeholder 6">
            <a:extLst>
              <a:ext uri="{FF2B5EF4-FFF2-40B4-BE49-F238E27FC236}">
                <a16:creationId xmlns:a16="http://schemas.microsoft.com/office/drawing/2014/main" id="{A14BE2EA-8E1E-E2DA-5CCF-46908B013BF2}"/>
              </a:ext>
            </a:extLst>
          </p:cNvPr>
          <p:cNvSpPr>
            <a:spLocks noGrp="1"/>
          </p:cNvSpPr>
          <p:nvPr>
            <p:ph sz="quarter" idx="13" hasCustomPrompt="1"/>
          </p:nvPr>
        </p:nvSpPr>
        <p:spPr>
          <a:xfrm>
            <a:off x="1564629" y="1016955"/>
            <a:ext cx="9037983" cy="3361830"/>
          </a:xfrm>
          <a:prstGeom prst="rect">
            <a:avLst/>
          </a:prstGeom>
        </p:spPr>
        <p:txBody>
          <a:bodyPr anchor="t">
            <a:normAutofit/>
          </a:bodyPr>
          <a:lstStyle>
            <a:lvl1pPr marL="164592" indent="-164592">
              <a:lnSpc>
                <a:spcPct val="90000"/>
              </a:lnSpc>
              <a:spcBef>
                <a:spcPts val="0"/>
              </a:spcBef>
              <a:buNone/>
              <a:defRPr sz="7200">
                <a:solidFill>
                  <a:schemeClr val="bg2"/>
                </a:solidFill>
                <a:latin typeface="Arial" panose="020B0604020202020204" pitchFamily="34" charset="0"/>
                <a:cs typeface="Arial" panose="020B0604020202020204" pitchFamily="34" charset="0"/>
              </a:defRPr>
            </a:lvl1pPr>
          </a:lstStyle>
          <a:p>
            <a:pPr lvl="0"/>
            <a:r>
              <a:rPr lang="en-US"/>
              <a:t>Click to add Quote</a:t>
            </a:r>
          </a:p>
        </p:txBody>
      </p:sp>
      <p:sp>
        <p:nvSpPr>
          <p:cNvPr id="4" name="Footer Placeholder 3">
            <a:extLst>
              <a:ext uri="{FF2B5EF4-FFF2-40B4-BE49-F238E27FC236}">
                <a16:creationId xmlns:a16="http://schemas.microsoft.com/office/drawing/2014/main" id="{B23912E3-7555-EAAB-BE83-59ED3B5C9E5B}"/>
              </a:ext>
            </a:extLst>
          </p:cNvPr>
          <p:cNvSpPr>
            <a:spLocks noGrp="1"/>
          </p:cNvSpPr>
          <p:nvPr>
            <p:ph type="ftr" sz="quarter" idx="11"/>
          </p:nvPr>
        </p:nvSpPr>
        <p:spPr>
          <a:xfrm>
            <a:off x="533399" y="6492241"/>
            <a:ext cx="8576637" cy="365760"/>
          </a:xfrm>
          <a:prstGeom prst="rect">
            <a:avLst/>
          </a:prstGeom>
        </p:spPr>
        <p:txBody>
          <a:bodyPr/>
          <a:lstStyle>
            <a:lvl1pPr>
              <a:defRPr>
                <a:solidFill>
                  <a:schemeClr val="bg2"/>
                </a:solidFill>
              </a:defRPr>
            </a:lvl1pPr>
          </a:lstStyle>
          <a:p>
            <a:r>
              <a:rPr lang="en-US"/>
              <a:t>Presentation title</a:t>
            </a:r>
          </a:p>
        </p:txBody>
      </p:sp>
      <p:sp>
        <p:nvSpPr>
          <p:cNvPr id="3" name="Date Placeholder 2">
            <a:extLst>
              <a:ext uri="{FF2B5EF4-FFF2-40B4-BE49-F238E27FC236}">
                <a16:creationId xmlns:a16="http://schemas.microsoft.com/office/drawing/2014/main" id="{C344C372-F7FA-5AA5-92C1-CF476A26623E}"/>
              </a:ext>
            </a:extLst>
          </p:cNvPr>
          <p:cNvSpPr>
            <a:spLocks noGrp="1"/>
          </p:cNvSpPr>
          <p:nvPr>
            <p:ph type="dt" sz="half" idx="10"/>
          </p:nvPr>
        </p:nvSpPr>
        <p:spPr>
          <a:xfrm>
            <a:off x="9110036" y="6492240"/>
            <a:ext cx="1878955" cy="365760"/>
          </a:xfrm>
          <a:prstGeom prst="rect">
            <a:avLst/>
          </a:prstGeom>
        </p:spPr>
        <p:txBody>
          <a:bodyPr/>
          <a:lstStyle>
            <a:lvl1pPr>
              <a:defRPr>
                <a:solidFill>
                  <a:schemeClr val="bg2"/>
                </a:solidFill>
              </a:defRPr>
            </a:lvl1pPr>
          </a:lstStyle>
          <a:p>
            <a:fld id="{1702AA61-FBFD-44C6-AF01-DB4C26C9E4A0}" type="datetime1">
              <a:rPr lang="en-US" smtClean="0"/>
              <a:t>12/8/2025</a:t>
            </a:fld>
            <a:endParaRPr lang="en-US"/>
          </a:p>
        </p:txBody>
      </p:sp>
      <p:sp>
        <p:nvSpPr>
          <p:cNvPr id="5" name="Slide Number Placeholder 4">
            <a:extLst>
              <a:ext uri="{FF2B5EF4-FFF2-40B4-BE49-F238E27FC236}">
                <a16:creationId xmlns:a16="http://schemas.microsoft.com/office/drawing/2014/main" id="{C6EAECF6-9F03-4C12-4BD4-4E8AE63A4F3A}"/>
              </a:ext>
            </a:extLst>
          </p:cNvPr>
          <p:cNvSpPr>
            <a:spLocks noGrp="1"/>
          </p:cNvSpPr>
          <p:nvPr>
            <p:ph type="sldNum" sz="quarter" idx="12"/>
          </p:nvPr>
        </p:nvSpPr>
        <p:spPr>
          <a:xfrm>
            <a:off x="10988996" y="6492239"/>
            <a:ext cx="669603" cy="365762"/>
          </a:xfrm>
          <a:prstGeom prst="rect">
            <a:avLst/>
          </a:prstGeom>
        </p:spPr>
        <p:txBody>
          <a:bodyPr/>
          <a:lstStyle>
            <a:lvl1pPr>
              <a:defRPr>
                <a:solidFill>
                  <a:schemeClr val="bg2"/>
                </a:solidFill>
              </a:defRPr>
            </a:lvl1pPr>
          </a:lstStyle>
          <a:p>
            <a:fld id="{AEAA3239-9EA4-4A65-A281-97F994456D9F}" type="slidenum">
              <a:rPr lang="en-US" smtClean="0"/>
              <a:pPr/>
              <a:t>‹#›</a:t>
            </a:fld>
            <a:endParaRPr lang="en-US"/>
          </a:p>
        </p:txBody>
      </p:sp>
      <p:sp>
        <p:nvSpPr>
          <p:cNvPr id="34" name="Rectangle 33">
            <a:extLst>
              <a:ext uri="{FF2B5EF4-FFF2-40B4-BE49-F238E27FC236}">
                <a16:creationId xmlns:a16="http://schemas.microsoft.com/office/drawing/2014/main" id="{4DFFCFBA-7D7E-58B0-8630-FC532477B231}"/>
              </a:ext>
            </a:extLst>
          </p:cNvPr>
          <p:cNvSpPr/>
          <p:nvPr/>
        </p:nvSpPr>
        <p:spPr>
          <a:xfrm>
            <a:off x="9110040" y="6155911"/>
            <a:ext cx="3081959" cy="64008"/>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C7ABCBB3-5444-1C63-982A-1A2C44851352}"/>
              </a:ext>
            </a:extLst>
          </p:cNvPr>
          <p:cNvSpPr/>
          <p:nvPr/>
        </p:nvSpPr>
        <p:spPr>
          <a:xfrm>
            <a:off x="3467745" y="6155911"/>
            <a:ext cx="5642289" cy="6400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95003965"/>
      </p:ext>
    </p:extLst>
  </p:cSld>
  <p:clrMapOvr>
    <a:overrideClrMapping bg1="dk1" tx1="lt1" bg2="dk2" tx2="lt2" accent1="accent1" accent2="accent2" accent3="accent3" accent4="accent4" accent5="accent5" accent6="accent6" hlink="hlink" folHlink="folHlink"/>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Quote 3">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F3911537-9B2D-3AC3-4978-FFAA74E6CB17}"/>
              </a:ext>
            </a:extLst>
          </p:cNvPr>
          <p:cNvSpPr>
            <a:spLocks noGrp="1"/>
          </p:cNvSpPr>
          <p:nvPr>
            <p:ph type="title" hasCustomPrompt="1"/>
          </p:nvPr>
        </p:nvSpPr>
        <p:spPr>
          <a:xfrm>
            <a:off x="5900118" y="5472201"/>
            <a:ext cx="5758481" cy="385039"/>
          </a:xfrm>
        </p:spPr>
        <p:txBody>
          <a:bodyPr anchor="b">
            <a:normAutofit/>
          </a:bodyPr>
          <a:lstStyle>
            <a:lvl1pPr>
              <a:defRPr sz="2000">
                <a:solidFill>
                  <a:schemeClr val="tx1"/>
                </a:solidFill>
              </a:defRPr>
            </a:lvl1pPr>
          </a:lstStyle>
          <a:p>
            <a:r>
              <a:rPr lang="en-US"/>
              <a:t>Quote Author</a:t>
            </a:r>
          </a:p>
        </p:txBody>
      </p:sp>
      <p:sp>
        <p:nvSpPr>
          <p:cNvPr id="7" name="Content Placeholder 6">
            <a:extLst>
              <a:ext uri="{FF2B5EF4-FFF2-40B4-BE49-F238E27FC236}">
                <a16:creationId xmlns:a16="http://schemas.microsoft.com/office/drawing/2014/main" id="{A14BE2EA-8E1E-E2DA-5CCF-46908B013BF2}"/>
              </a:ext>
            </a:extLst>
          </p:cNvPr>
          <p:cNvSpPr>
            <a:spLocks noGrp="1"/>
          </p:cNvSpPr>
          <p:nvPr>
            <p:ph sz="quarter" idx="13" hasCustomPrompt="1"/>
          </p:nvPr>
        </p:nvSpPr>
        <p:spPr>
          <a:xfrm>
            <a:off x="533399" y="1016954"/>
            <a:ext cx="8576637" cy="4089489"/>
          </a:xfrm>
          <a:prstGeom prst="rect">
            <a:avLst/>
          </a:prstGeom>
        </p:spPr>
        <p:txBody>
          <a:bodyPr anchor="t">
            <a:normAutofit/>
          </a:bodyPr>
          <a:lstStyle>
            <a:lvl1pPr marL="164592" indent="-164592">
              <a:lnSpc>
                <a:spcPct val="90000"/>
              </a:lnSpc>
              <a:spcBef>
                <a:spcPts val="0"/>
              </a:spcBef>
              <a:buNone/>
              <a:defRPr sz="7200">
                <a:latin typeface="Arial" panose="020B0604020202020204" pitchFamily="34" charset="0"/>
                <a:cs typeface="Arial" panose="020B0604020202020204" pitchFamily="34" charset="0"/>
              </a:defRPr>
            </a:lvl1pPr>
          </a:lstStyle>
          <a:p>
            <a:pPr lvl="0"/>
            <a:r>
              <a:rPr lang="en-US"/>
              <a:t>Click to add Quote</a:t>
            </a:r>
          </a:p>
        </p:txBody>
      </p:sp>
      <p:sp>
        <p:nvSpPr>
          <p:cNvPr id="4" name="Footer Placeholder 3">
            <a:extLst>
              <a:ext uri="{FF2B5EF4-FFF2-40B4-BE49-F238E27FC236}">
                <a16:creationId xmlns:a16="http://schemas.microsoft.com/office/drawing/2014/main" id="{B23912E3-7555-EAAB-BE83-59ED3B5C9E5B}"/>
              </a:ext>
            </a:extLst>
          </p:cNvPr>
          <p:cNvSpPr>
            <a:spLocks noGrp="1"/>
          </p:cNvSpPr>
          <p:nvPr>
            <p:ph type="ftr" sz="quarter" idx="11"/>
          </p:nvPr>
        </p:nvSpPr>
        <p:spPr>
          <a:xfrm>
            <a:off x="533399" y="6492241"/>
            <a:ext cx="8576637" cy="365760"/>
          </a:xfrm>
          <a:prstGeom prst="rect">
            <a:avLst/>
          </a:prstGeom>
        </p:spPr>
        <p:txBody>
          <a:bodyPr/>
          <a:lstStyle/>
          <a:p>
            <a:r>
              <a:rPr lang="en-US"/>
              <a:t>Presentation title</a:t>
            </a:r>
          </a:p>
        </p:txBody>
      </p:sp>
      <p:sp>
        <p:nvSpPr>
          <p:cNvPr id="3" name="Date Placeholder 2">
            <a:extLst>
              <a:ext uri="{FF2B5EF4-FFF2-40B4-BE49-F238E27FC236}">
                <a16:creationId xmlns:a16="http://schemas.microsoft.com/office/drawing/2014/main" id="{C344C372-F7FA-5AA5-92C1-CF476A26623E}"/>
              </a:ext>
            </a:extLst>
          </p:cNvPr>
          <p:cNvSpPr>
            <a:spLocks noGrp="1"/>
          </p:cNvSpPr>
          <p:nvPr>
            <p:ph type="dt" sz="half" idx="10"/>
          </p:nvPr>
        </p:nvSpPr>
        <p:spPr>
          <a:xfrm>
            <a:off x="9110036" y="6492240"/>
            <a:ext cx="1891337" cy="365760"/>
          </a:xfrm>
          <a:prstGeom prst="rect">
            <a:avLst/>
          </a:prstGeom>
        </p:spPr>
        <p:txBody>
          <a:bodyPr/>
          <a:lstStyle/>
          <a:p>
            <a:fld id="{F6969E0B-AA8D-4EF2-A24C-BEB60200443D}" type="datetime1">
              <a:rPr lang="en-US" smtClean="0"/>
              <a:t>12/8/2025</a:t>
            </a:fld>
            <a:endParaRPr lang="en-US"/>
          </a:p>
        </p:txBody>
      </p:sp>
      <p:sp>
        <p:nvSpPr>
          <p:cNvPr id="5" name="Slide Number Placeholder 4">
            <a:extLst>
              <a:ext uri="{FF2B5EF4-FFF2-40B4-BE49-F238E27FC236}">
                <a16:creationId xmlns:a16="http://schemas.microsoft.com/office/drawing/2014/main" id="{C6EAECF6-9F03-4C12-4BD4-4E8AE63A4F3A}"/>
              </a:ext>
            </a:extLst>
          </p:cNvPr>
          <p:cNvSpPr>
            <a:spLocks noGrp="1"/>
          </p:cNvSpPr>
          <p:nvPr>
            <p:ph type="sldNum" sz="quarter" idx="12"/>
          </p:nvPr>
        </p:nvSpPr>
        <p:spPr>
          <a:xfrm>
            <a:off x="10995976" y="6492241"/>
            <a:ext cx="662623" cy="365760"/>
          </a:xfrm>
          <a:prstGeom prst="rect">
            <a:avLst/>
          </a:prstGeom>
        </p:spPr>
        <p:txBody>
          <a:bodyPr/>
          <a:lstStyle/>
          <a:p>
            <a:fld id="{AEAA3239-9EA4-4A65-A281-97F994456D9F}" type="slidenum">
              <a:rPr lang="en-US" smtClean="0"/>
              <a:t>‹#›</a:t>
            </a:fld>
            <a:endParaRPr lang="en-US"/>
          </a:p>
        </p:txBody>
      </p:sp>
      <p:sp>
        <p:nvSpPr>
          <p:cNvPr id="6" name="Rectangle 5">
            <a:extLst>
              <a:ext uri="{FF2B5EF4-FFF2-40B4-BE49-F238E27FC236}">
                <a16:creationId xmlns:a16="http://schemas.microsoft.com/office/drawing/2014/main" id="{23216E38-A715-5665-7BB7-7254F2F2D693}"/>
              </a:ext>
            </a:extLst>
          </p:cNvPr>
          <p:cNvSpPr/>
          <p:nvPr userDrawn="1"/>
        </p:nvSpPr>
        <p:spPr>
          <a:xfrm>
            <a:off x="5900118" y="6155910"/>
            <a:ext cx="6279500" cy="64008"/>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9282836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Two Content">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533398" y="1016956"/>
            <a:ext cx="11125201" cy="731520"/>
          </a:xfrm>
          <a:prstGeom prst="rect">
            <a:avLst/>
          </a:prstGeom>
        </p:spPr>
        <p:txBody>
          <a:bodyPr anchor="t"/>
          <a:lstStyle>
            <a:lvl1pPr>
              <a:defRPr cap="all" baseline="0"/>
            </a:lvl1pPr>
          </a:lstStyle>
          <a:p>
            <a:r>
              <a:rPr lang="en-US"/>
              <a:t>Click to edit Master title style</a:t>
            </a:r>
          </a:p>
        </p:txBody>
      </p:sp>
      <p:sp>
        <p:nvSpPr>
          <p:cNvPr id="37" name="Content Placeholder 5">
            <a:extLst>
              <a:ext uri="{FF2B5EF4-FFF2-40B4-BE49-F238E27FC236}">
                <a16:creationId xmlns:a16="http://schemas.microsoft.com/office/drawing/2014/main" id="{2D30AC1E-99F3-1176-72D1-F6FF258E3075}"/>
              </a:ext>
            </a:extLst>
          </p:cNvPr>
          <p:cNvSpPr>
            <a:spLocks noGrp="1"/>
          </p:cNvSpPr>
          <p:nvPr>
            <p:ph sz="quarter" idx="15"/>
          </p:nvPr>
        </p:nvSpPr>
        <p:spPr>
          <a:xfrm>
            <a:off x="533399" y="1883248"/>
            <a:ext cx="5075238" cy="433975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8" name="Content Placeholder 11">
            <a:extLst>
              <a:ext uri="{FF2B5EF4-FFF2-40B4-BE49-F238E27FC236}">
                <a16:creationId xmlns:a16="http://schemas.microsoft.com/office/drawing/2014/main" id="{54CE6F64-34A4-5E4B-21B9-E65B60D60DF7}"/>
              </a:ext>
            </a:extLst>
          </p:cNvPr>
          <p:cNvSpPr>
            <a:spLocks noGrp="1"/>
          </p:cNvSpPr>
          <p:nvPr>
            <p:ph sz="quarter" idx="16"/>
          </p:nvPr>
        </p:nvSpPr>
        <p:spPr>
          <a:xfrm>
            <a:off x="6583043" y="1883248"/>
            <a:ext cx="5075556" cy="433975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533399" y="6492241"/>
            <a:ext cx="8576637" cy="365760"/>
          </a:xfrm>
          <a:prstGeom prst="rect">
            <a:avLst/>
          </a:prstGeom>
        </p:spPr>
        <p:txBody>
          <a:bodyPr/>
          <a:lstStyle/>
          <a:p>
            <a:r>
              <a:rPr lang="en-US"/>
              <a:t>Presentation title</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9110036" y="6492240"/>
            <a:ext cx="1891338" cy="365760"/>
          </a:xfrm>
          <a:prstGeom prst="rect">
            <a:avLst/>
          </a:prstGeom>
        </p:spPr>
        <p:txBody>
          <a:bodyPr/>
          <a:lstStyle/>
          <a:p>
            <a:fld id="{D0114CA0-7CEA-48F6-8B27-4A03BEF1B362}" type="datetime1">
              <a:rPr lang="en-US" smtClean="0"/>
              <a:t>12/8/2025</a:t>
            </a:fld>
            <a:endParaRPr lang="en-US"/>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a:xfrm>
            <a:off x="10995976" y="6492239"/>
            <a:ext cx="662624" cy="365761"/>
          </a:xfrm>
          <a:prstGeom prst="rect">
            <a:avLst/>
          </a:prstGeom>
        </p:spPr>
        <p:txBody>
          <a:bodyPr/>
          <a:lstStyle/>
          <a:p>
            <a:fld id="{AEAA3239-9EA4-4A65-A281-97F994456D9F}" type="slidenum">
              <a:rPr lang="en-US" smtClean="0"/>
              <a:t>‹#›</a:t>
            </a:fld>
            <a:endParaRPr lang="en-US"/>
          </a:p>
        </p:txBody>
      </p:sp>
      <p:sp>
        <p:nvSpPr>
          <p:cNvPr id="8" name="Rectangle 7">
            <a:extLst>
              <a:ext uri="{FF2B5EF4-FFF2-40B4-BE49-F238E27FC236}">
                <a16:creationId xmlns:a16="http://schemas.microsoft.com/office/drawing/2014/main" id="{B0DF6D21-8591-4FB9-5FF0-44B10800DC79}"/>
              </a:ext>
            </a:extLst>
          </p:cNvPr>
          <p:cNvSpPr/>
          <p:nvPr/>
        </p:nvSpPr>
        <p:spPr>
          <a:xfrm>
            <a:off x="634029" y="570037"/>
            <a:ext cx="8476007" cy="61543"/>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7A7345B5-8AF1-C46D-5FB8-FF298EC5943D}"/>
              </a:ext>
            </a:extLst>
          </p:cNvPr>
          <p:cNvSpPr/>
          <p:nvPr/>
        </p:nvSpPr>
        <p:spPr>
          <a:xfrm>
            <a:off x="9110036" y="570037"/>
            <a:ext cx="3081964" cy="6154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7866141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Comparison">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EE969-634D-6E32-D227-18E9282C6F9E}"/>
              </a:ext>
            </a:extLst>
          </p:cNvPr>
          <p:cNvSpPr>
            <a:spLocks noGrp="1"/>
          </p:cNvSpPr>
          <p:nvPr>
            <p:ph type="title"/>
          </p:nvPr>
        </p:nvSpPr>
        <p:spPr>
          <a:xfrm>
            <a:off x="533398" y="1016955"/>
            <a:ext cx="11125201" cy="731520"/>
          </a:xfrm>
          <a:prstGeom prst="rect">
            <a:avLst/>
          </a:prstGeom>
        </p:spPr>
        <p:txBody>
          <a:bodyPr anchor="t"/>
          <a:lstStyle>
            <a:lvl1pPr>
              <a:defRPr cap="all" baseline="0"/>
            </a:lvl1pPr>
          </a:lstStyle>
          <a:p>
            <a:r>
              <a:rPr lang="en-US"/>
              <a:t>Click to edit Master title style</a:t>
            </a:r>
          </a:p>
        </p:txBody>
      </p:sp>
      <p:sp>
        <p:nvSpPr>
          <p:cNvPr id="3" name="Text Placeholder 2">
            <a:extLst>
              <a:ext uri="{FF2B5EF4-FFF2-40B4-BE49-F238E27FC236}">
                <a16:creationId xmlns:a16="http://schemas.microsoft.com/office/drawing/2014/main" id="{61CD26D4-290A-F0ED-7D62-41EDA6FEC2B9}"/>
              </a:ext>
            </a:extLst>
          </p:cNvPr>
          <p:cNvSpPr>
            <a:spLocks noGrp="1"/>
          </p:cNvSpPr>
          <p:nvPr>
            <p:ph type="body" idx="1"/>
          </p:nvPr>
        </p:nvSpPr>
        <p:spPr>
          <a:xfrm>
            <a:off x="533399" y="1883248"/>
            <a:ext cx="5074920" cy="375613"/>
          </a:xfrm>
          <a:prstGeom prst="rect">
            <a:avLst/>
          </a:prstGeom>
        </p:spPr>
        <p:txBody>
          <a:bodyPr anchor="t">
            <a:normAutofit/>
          </a:bodyPr>
          <a:lstStyle>
            <a:lvl1pPr marL="0" indent="0">
              <a:lnSpc>
                <a:spcPct val="90000"/>
              </a:lnSpc>
              <a:buNone/>
              <a:defRPr sz="16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776AAF7-C632-FCD0-6A60-E0EA4A52F229}"/>
              </a:ext>
            </a:extLst>
          </p:cNvPr>
          <p:cNvSpPr>
            <a:spLocks noGrp="1"/>
          </p:cNvSpPr>
          <p:nvPr>
            <p:ph sz="quarter" idx="15"/>
          </p:nvPr>
        </p:nvSpPr>
        <p:spPr>
          <a:xfrm>
            <a:off x="533399" y="2444434"/>
            <a:ext cx="5075238" cy="3778566"/>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6536620-C4F3-EEC3-DBF1-05196B1CBB55}"/>
              </a:ext>
            </a:extLst>
          </p:cNvPr>
          <p:cNvSpPr>
            <a:spLocks noGrp="1"/>
          </p:cNvSpPr>
          <p:nvPr>
            <p:ph type="body" sz="quarter" idx="3"/>
          </p:nvPr>
        </p:nvSpPr>
        <p:spPr>
          <a:xfrm>
            <a:off x="6583679" y="1883247"/>
            <a:ext cx="5074920" cy="375613"/>
          </a:xfrm>
          <a:prstGeom prst="rect">
            <a:avLst/>
          </a:prstGeom>
        </p:spPr>
        <p:txBody>
          <a:bodyPr anchor="t">
            <a:normAutofit/>
          </a:bodyPr>
          <a:lstStyle>
            <a:lvl1pPr marL="0" indent="0">
              <a:lnSpc>
                <a:spcPct val="90000"/>
              </a:lnSpc>
              <a:buNone/>
              <a:defRPr sz="16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11">
            <a:extLst>
              <a:ext uri="{FF2B5EF4-FFF2-40B4-BE49-F238E27FC236}">
                <a16:creationId xmlns:a16="http://schemas.microsoft.com/office/drawing/2014/main" id="{CD998360-6973-27D8-8B08-ACAE10572B32}"/>
              </a:ext>
            </a:extLst>
          </p:cNvPr>
          <p:cNvSpPr>
            <a:spLocks noGrp="1"/>
          </p:cNvSpPr>
          <p:nvPr>
            <p:ph sz="quarter" idx="16"/>
          </p:nvPr>
        </p:nvSpPr>
        <p:spPr>
          <a:xfrm>
            <a:off x="6583043" y="2444434"/>
            <a:ext cx="5075556" cy="3778566"/>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a:extLst>
              <a:ext uri="{FF2B5EF4-FFF2-40B4-BE49-F238E27FC236}">
                <a16:creationId xmlns:a16="http://schemas.microsoft.com/office/drawing/2014/main" id="{949D76D8-9033-26CF-BF4C-AECCC685C177}"/>
              </a:ext>
            </a:extLst>
          </p:cNvPr>
          <p:cNvSpPr>
            <a:spLocks noGrp="1"/>
          </p:cNvSpPr>
          <p:nvPr>
            <p:ph type="ftr" sz="quarter" idx="11"/>
          </p:nvPr>
        </p:nvSpPr>
        <p:spPr>
          <a:xfrm>
            <a:off x="533399" y="6492241"/>
            <a:ext cx="8576637" cy="365760"/>
          </a:xfrm>
          <a:prstGeom prst="rect">
            <a:avLst/>
          </a:prstGeom>
        </p:spPr>
        <p:txBody>
          <a:bodyPr/>
          <a:lstStyle/>
          <a:p>
            <a:r>
              <a:rPr lang="en-US"/>
              <a:t>Presentation title</a:t>
            </a:r>
          </a:p>
        </p:txBody>
      </p:sp>
      <p:sp>
        <p:nvSpPr>
          <p:cNvPr id="7" name="Date Placeholder 6">
            <a:extLst>
              <a:ext uri="{FF2B5EF4-FFF2-40B4-BE49-F238E27FC236}">
                <a16:creationId xmlns:a16="http://schemas.microsoft.com/office/drawing/2014/main" id="{4E3B3581-658A-8487-F9CB-E79F2BFF27E4}"/>
              </a:ext>
            </a:extLst>
          </p:cNvPr>
          <p:cNvSpPr>
            <a:spLocks noGrp="1"/>
          </p:cNvSpPr>
          <p:nvPr>
            <p:ph type="dt" sz="half" idx="10"/>
          </p:nvPr>
        </p:nvSpPr>
        <p:spPr>
          <a:xfrm>
            <a:off x="9110036" y="6492240"/>
            <a:ext cx="1891338" cy="365760"/>
          </a:xfrm>
          <a:prstGeom prst="rect">
            <a:avLst/>
          </a:prstGeom>
        </p:spPr>
        <p:txBody>
          <a:bodyPr/>
          <a:lstStyle/>
          <a:p>
            <a:fld id="{1EDD8A06-915F-45A0-B576-0929C47FD8AE}" type="datetime1">
              <a:rPr lang="en-US" smtClean="0"/>
              <a:t>12/8/2025</a:t>
            </a:fld>
            <a:endParaRPr lang="en-US"/>
          </a:p>
        </p:txBody>
      </p:sp>
      <p:sp>
        <p:nvSpPr>
          <p:cNvPr id="9" name="Slide Number Placeholder 8">
            <a:extLst>
              <a:ext uri="{FF2B5EF4-FFF2-40B4-BE49-F238E27FC236}">
                <a16:creationId xmlns:a16="http://schemas.microsoft.com/office/drawing/2014/main" id="{E02A06B8-CC1D-542F-D8EB-7625046B91D2}"/>
              </a:ext>
            </a:extLst>
          </p:cNvPr>
          <p:cNvSpPr>
            <a:spLocks noGrp="1"/>
          </p:cNvSpPr>
          <p:nvPr>
            <p:ph type="sldNum" sz="quarter" idx="12"/>
          </p:nvPr>
        </p:nvSpPr>
        <p:spPr>
          <a:xfrm>
            <a:off x="11001374" y="6492241"/>
            <a:ext cx="657226" cy="365760"/>
          </a:xfrm>
          <a:prstGeom prst="rect">
            <a:avLst/>
          </a:prstGeom>
        </p:spPr>
        <p:txBody>
          <a:bodyPr/>
          <a:lstStyle/>
          <a:p>
            <a:fld id="{AEAA3239-9EA4-4A65-A281-97F994456D9F}" type="slidenum">
              <a:rPr lang="en-US" smtClean="0"/>
              <a:t>‹#›</a:t>
            </a:fld>
            <a:endParaRPr lang="en-US"/>
          </a:p>
        </p:txBody>
      </p:sp>
      <p:sp>
        <p:nvSpPr>
          <p:cNvPr id="37" name="Rectangle 36">
            <a:extLst>
              <a:ext uri="{FF2B5EF4-FFF2-40B4-BE49-F238E27FC236}">
                <a16:creationId xmlns:a16="http://schemas.microsoft.com/office/drawing/2014/main" id="{AB0A7ECD-2835-13DC-1392-DC6E9D6B14EE}"/>
              </a:ext>
            </a:extLst>
          </p:cNvPr>
          <p:cNvSpPr/>
          <p:nvPr/>
        </p:nvSpPr>
        <p:spPr>
          <a:xfrm>
            <a:off x="634029" y="570037"/>
            <a:ext cx="8476007" cy="61543"/>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33FF6D6A-BF5E-8499-2E05-993B26BA4977}"/>
              </a:ext>
            </a:extLst>
          </p:cNvPr>
          <p:cNvSpPr/>
          <p:nvPr/>
        </p:nvSpPr>
        <p:spPr>
          <a:xfrm>
            <a:off x="9110036" y="570037"/>
            <a:ext cx="3081964" cy="6154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657842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with Pictur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533400" y="4572000"/>
            <a:ext cx="11125201" cy="1112520"/>
          </a:xfrm>
          <a:prstGeom prst="rect">
            <a:avLst/>
          </a:prstGeom>
        </p:spPr>
        <p:txBody>
          <a:bodyPr vert="horz" lIns="91440" tIns="45720" rIns="91440" bIns="45720" rtlCol="0" anchor="b">
            <a:noAutofit/>
          </a:bodyPr>
          <a:lstStyle>
            <a:lvl1pPr>
              <a:defRPr lang="en-US" sz="7200" cap="all" baseline="0" dirty="0">
                <a:solidFill>
                  <a:schemeClr val="tx1"/>
                </a:solidFill>
              </a:defRPr>
            </a:lvl1pPr>
          </a:lstStyle>
          <a:p>
            <a:pPr lvl="0"/>
            <a:r>
              <a:rPr lang="en-US"/>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533400" y="5715000"/>
            <a:ext cx="11125201" cy="533400"/>
          </a:xfrm>
          <a:prstGeom prst="rect">
            <a:avLst/>
          </a:prstGeom>
        </p:spPr>
        <p:txBody>
          <a:bodyPr vert="horz" lIns="91440" tIns="45720" rIns="91440" bIns="45720" rtlCol="0" anchor="t">
            <a:normAutofit/>
          </a:bodyPr>
          <a:lstStyle>
            <a:lvl1pPr marL="0" indent="0">
              <a:buNone/>
              <a:defRPr lang="en-US" sz="2000" b="1" i="0" dirty="0">
                <a:latin typeface="Arial" panose="020B0604020202020204" pitchFamily="34" charset="0"/>
                <a:cs typeface="Arial" panose="020B0604020202020204" pitchFamily="34" charset="0"/>
              </a:defRPr>
            </a:lvl1pPr>
          </a:lstStyle>
          <a:p>
            <a:pPr lvl="0"/>
            <a:r>
              <a:rPr lang="en-US"/>
              <a:t>Click to edit Master subtitle style</a:t>
            </a:r>
          </a:p>
        </p:txBody>
      </p:sp>
      <p:sp>
        <p:nvSpPr>
          <p:cNvPr id="11" name="Picture Placeholder 10">
            <a:extLst>
              <a:ext uri="{FF2B5EF4-FFF2-40B4-BE49-F238E27FC236}">
                <a16:creationId xmlns:a16="http://schemas.microsoft.com/office/drawing/2014/main" id="{B24A208E-BD69-BB12-21B8-DA405B501FA8}"/>
              </a:ext>
            </a:extLst>
          </p:cNvPr>
          <p:cNvSpPr>
            <a:spLocks noGrp="1"/>
          </p:cNvSpPr>
          <p:nvPr>
            <p:ph type="pic" sz="quarter" idx="13" hasCustomPrompt="1"/>
          </p:nvPr>
        </p:nvSpPr>
        <p:spPr>
          <a:xfrm>
            <a:off x="0" y="0"/>
            <a:ext cx="12191999" cy="3981764"/>
          </a:xfrm>
          <a:prstGeom prst="rect">
            <a:avLst/>
          </a:prstGeom>
          <a:blipFill dpi="0" rotWithShape="1">
            <a:blip r:embed="rId2">
              <a:alphaModFix amt="60000"/>
            </a:blip>
            <a:srcRect/>
            <a:stretch>
              <a:fillRect t="-419" b="-419"/>
            </a:stretch>
          </a:blipFill>
        </p:spPr>
        <p:txBody>
          <a:bodyPr/>
          <a:lstStyle>
            <a:lvl1pPr marL="0" indent="0">
              <a:buNone/>
              <a:defRPr/>
            </a:lvl1pPr>
          </a:lstStyle>
          <a:p>
            <a:r>
              <a:rPr lang="en-US"/>
              <a:t> </a:t>
            </a:r>
          </a:p>
        </p:txBody>
      </p:sp>
      <p:sp>
        <p:nvSpPr>
          <p:cNvPr id="8" name="Footer Placeholder 7">
            <a:extLst>
              <a:ext uri="{FF2B5EF4-FFF2-40B4-BE49-F238E27FC236}">
                <a16:creationId xmlns:a16="http://schemas.microsoft.com/office/drawing/2014/main" id="{1B5B8C48-05E9-5280-3F6A-22F8BCBB477E}"/>
              </a:ext>
            </a:extLst>
          </p:cNvPr>
          <p:cNvSpPr>
            <a:spLocks noGrp="1"/>
          </p:cNvSpPr>
          <p:nvPr>
            <p:ph type="ftr" sz="quarter" idx="15"/>
          </p:nvPr>
        </p:nvSpPr>
        <p:spPr>
          <a:xfrm>
            <a:off x="533399" y="6477000"/>
            <a:ext cx="8576637" cy="381001"/>
          </a:xfrm>
          <a:prstGeom prst="rect">
            <a:avLst/>
          </a:prstGeom>
        </p:spPr>
        <p:txBody>
          <a:bodyPr/>
          <a:lstStyle>
            <a:lvl1pPr>
              <a:defRPr>
                <a:solidFill>
                  <a:schemeClr val="tx2"/>
                </a:solidFill>
              </a:defRPr>
            </a:lvl1pPr>
          </a:lstStyle>
          <a:p>
            <a:r>
              <a:rPr lang="en-US"/>
              <a:t>Presentation title</a:t>
            </a:r>
          </a:p>
        </p:txBody>
      </p:sp>
      <p:sp>
        <p:nvSpPr>
          <p:cNvPr id="7" name="Date Placeholder 6">
            <a:extLst>
              <a:ext uri="{FF2B5EF4-FFF2-40B4-BE49-F238E27FC236}">
                <a16:creationId xmlns:a16="http://schemas.microsoft.com/office/drawing/2014/main" id="{1AA6C9C7-A264-237A-7F3C-46E6A7A9646D}"/>
              </a:ext>
            </a:extLst>
          </p:cNvPr>
          <p:cNvSpPr>
            <a:spLocks noGrp="1"/>
          </p:cNvSpPr>
          <p:nvPr>
            <p:ph type="dt" sz="half" idx="14"/>
          </p:nvPr>
        </p:nvSpPr>
        <p:spPr>
          <a:xfrm>
            <a:off x="9110036" y="6476999"/>
            <a:ext cx="1880548" cy="381001"/>
          </a:xfrm>
          <a:prstGeom prst="rect">
            <a:avLst/>
          </a:prstGeom>
        </p:spPr>
        <p:txBody>
          <a:bodyPr/>
          <a:lstStyle>
            <a:lvl1pPr>
              <a:defRPr>
                <a:solidFill>
                  <a:schemeClr val="tx2"/>
                </a:solidFill>
              </a:defRPr>
            </a:lvl1pPr>
          </a:lstStyle>
          <a:p>
            <a:fld id="{6F2562D4-D383-4177-95F1-F65B47D1CEF7}" type="datetime1">
              <a:rPr lang="en-US" smtClean="0"/>
              <a:t>12/8/2025</a:t>
            </a:fld>
            <a:endParaRPr lang="en-US"/>
          </a:p>
        </p:txBody>
      </p:sp>
      <p:sp>
        <p:nvSpPr>
          <p:cNvPr id="9" name="Slide Number Placeholder 8">
            <a:extLst>
              <a:ext uri="{FF2B5EF4-FFF2-40B4-BE49-F238E27FC236}">
                <a16:creationId xmlns:a16="http://schemas.microsoft.com/office/drawing/2014/main" id="{47BC820F-C031-6832-5CA0-B972903E0D5F}"/>
              </a:ext>
            </a:extLst>
          </p:cNvPr>
          <p:cNvSpPr>
            <a:spLocks noGrp="1"/>
          </p:cNvSpPr>
          <p:nvPr>
            <p:ph type="sldNum" sz="quarter" idx="16"/>
          </p:nvPr>
        </p:nvSpPr>
        <p:spPr>
          <a:xfrm>
            <a:off x="10995976" y="6477000"/>
            <a:ext cx="662624" cy="381001"/>
          </a:xfrm>
          <a:prstGeom prst="rect">
            <a:avLst/>
          </a:prstGeom>
        </p:spPr>
        <p:txBody>
          <a:bodyPr/>
          <a:lstStyle>
            <a:lvl1pPr>
              <a:defRPr>
                <a:solidFill>
                  <a:schemeClr val="tx2"/>
                </a:solidFill>
              </a:defRPr>
            </a:lvl1pPr>
          </a:lstStyle>
          <a:p>
            <a:fld id="{AEAA3239-9EA4-4A65-A281-97F994456D9F}" type="slidenum">
              <a:rPr lang="en-US" smtClean="0"/>
              <a:pPr/>
              <a:t>‹#›</a:t>
            </a:fld>
            <a:endParaRPr lang="en-US"/>
          </a:p>
        </p:txBody>
      </p:sp>
    </p:spTree>
    <p:extLst>
      <p:ext uri="{BB962C8B-B14F-4D97-AF65-F5344CB8AC3E}">
        <p14:creationId xmlns:p14="http://schemas.microsoft.com/office/powerpoint/2010/main" val="378638517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userDrawn="1">
          <p15:clr>
            <a:srgbClr val="FBAE40"/>
          </p15:clr>
        </p15:guide>
        <p15:guide id="6" pos="3840" userDrawn="1">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A9F42-7FF7-F803-C075-BC4968D35E34}"/>
              </a:ext>
            </a:extLst>
          </p:cNvPr>
          <p:cNvSpPr>
            <a:spLocks noGrp="1"/>
          </p:cNvSpPr>
          <p:nvPr>
            <p:ph type="title"/>
          </p:nvPr>
        </p:nvSpPr>
        <p:spPr>
          <a:xfrm>
            <a:off x="533398" y="1016955"/>
            <a:ext cx="11125201" cy="1112519"/>
          </a:xfrm>
          <a:prstGeom prst="rect">
            <a:avLst/>
          </a:prstGeom>
        </p:spPr>
        <p:txBody>
          <a:bodyPr anchor="t"/>
          <a:lstStyle>
            <a:lvl1pPr>
              <a:defRPr cap="all" baseline="0">
                <a:solidFill>
                  <a:schemeClr val="tx2"/>
                </a:solidFill>
              </a:defRPr>
            </a:lvl1pPr>
          </a:lstStyle>
          <a:p>
            <a:r>
              <a:rPr lang="en-US"/>
              <a:t>Click to edit Master title style</a:t>
            </a:r>
          </a:p>
        </p:txBody>
      </p:sp>
      <p:sp>
        <p:nvSpPr>
          <p:cNvPr id="4" name="Footer Placeholder 3">
            <a:extLst>
              <a:ext uri="{FF2B5EF4-FFF2-40B4-BE49-F238E27FC236}">
                <a16:creationId xmlns:a16="http://schemas.microsoft.com/office/drawing/2014/main" id="{6B968DDD-323F-89A1-84E3-DDBA626D9386}"/>
              </a:ext>
            </a:extLst>
          </p:cNvPr>
          <p:cNvSpPr>
            <a:spLocks noGrp="1"/>
          </p:cNvSpPr>
          <p:nvPr>
            <p:ph type="ftr" sz="quarter" idx="11"/>
          </p:nvPr>
        </p:nvSpPr>
        <p:spPr>
          <a:xfrm>
            <a:off x="533399" y="6492241"/>
            <a:ext cx="8576637" cy="365760"/>
          </a:xfrm>
          <a:prstGeom prst="rect">
            <a:avLst/>
          </a:prstGeom>
        </p:spPr>
        <p:txBody>
          <a:bodyPr/>
          <a:lstStyle>
            <a:lvl1pPr>
              <a:defRPr>
                <a:solidFill>
                  <a:schemeClr val="tx2"/>
                </a:solidFill>
              </a:defRPr>
            </a:lvl1pPr>
          </a:lstStyle>
          <a:p>
            <a:r>
              <a:rPr lang="en-US"/>
              <a:t>Presentation title</a:t>
            </a:r>
          </a:p>
        </p:txBody>
      </p:sp>
      <p:sp>
        <p:nvSpPr>
          <p:cNvPr id="3" name="Date Placeholder 2">
            <a:extLst>
              <a:ext uri="{FF2B5EF4-FFF2-40B4-BE49-F238E27FC236}">
                <a16:creationId xmlns:a16="http://schemas.microsoft.com/office/drawing/2014/main" id="{E89E8268-7232-2944-F1BD-399F9419B563}"/>
              </a:ext>
            </a:extLst>
          </p:cNvPr>
          <p:cNvSpPr>
            <a:spLocks noGrp="1"/>
          </p:cNvSpPr>
          <p:nvPr>
            <p:ph type="dt" sz="half" idx="10"/>
          </p:nvPr>
        </p:nvSpPr>
        <p:spPr>
          <a:xfrm>
            <a:off x="9110036" y="6492240"/>
            <a:ext cx="1891338" cy="365760"/>
          </a:xfrm>
          <a:prstGeom prst="rect">
            <a:avLst/>
          </a:prstGeom>
        </p:spPr>
        <p:txBody>
          <a:bodyPr/>
          <a:lstStyle>
            <a:lvl1pPr>
              <a:defRPr>
                <a:solidFill>
                  <a:schemeClr val="tx2"/>
                </a:solidFill>
              </a:defRPr>
            </a:lvl1pPr>
          </a:lstStyle>
          <a:p>
            <a:fld id="{74D05E5D-68FD-447C-A2DD-5EC26B56527F}" type="datetime1">
              <a:rPr lang="en-US" smtClean="0"/>
              <a:t>12/8/2025</a:t>
            </a:fld>
            <a:endParaRPr lang="en-US"/>
          </a:p>
        </p:txBody>
      </p:sp>
      <p:sp>
        <p:nvSpPr>
          <p:cNvPr id="5" name="Slide Number Placeholder 4">
            <a:extLst>
              <a:ext uri="{FF2B5EF4-FFF2-40B4-BE49-F238E27FC236}">
                <a16:creationId xmlns:a16="http://schemas.microsoft.com/office/drawing/2014/main" id="{98FBDC76-671D-1671-DCE2-D5658BD40E29}"/>
              </a:ext>
            </a:extLst>
          </p:cNvPr>
          <p:cNvSpPr>
            <a:spLocks noGrp="1"/>
          </p:cNvSpPr>
          <p:nvPr>
            <p:ph type="sldNum" sz="quarter" idx="12"/>
          </p:nvPr>
        </p:nvSpPr>
        <p:spPr>
          <a:xfrm>
            <a:off x="10995976" y="6492241"/>
            <a:ext cx="662624" cy="365760"/>
          </a:xfrm>
          <a:prstGeom prst="rect">
            <a:avLst/>
          </a:prstGeom>
        </p:spPr>
        <p:txBody>
          <a:bodyPr/>
          <a:lstStyle>
            <a:lvl1pPr>
              <a:defRPr>
                <a:solidFill>
                  <a:schemeClr val="tx2"/>
                </a:solidFill>
              </a:defRPr>
            </a:lvl1pPr>
          </a:lstStyle>
          <a:p>
            <a:fld id="{AEAA3239-9EA4-4A65-A281-97F994456D9F}" type="slidenum">
              <a:rPr lang="en-US" smtClean="0"/>
              <a:pPr/>
              <a:t>‹#›</a:t>
            </a:fld>
            <a:endParaRPr lang="en-US"/>
          </a:p>
        </p:txBody>
      </p:sp>
      <p:sp>
        <p:nvSpPr>
          <p:cNvPr id="6" name="Rectangle 5">
            <a:extLst>
              <a:ext uri="{FF2B5EF4-FFF2-40B4-BE49-F238E27FC236}">
                <a16:creationId xmlns:a16="http://schemas.microsoft.com/office/drawing/2014/main" id="{D0F7BCB4-DC28-7382-4A0F-0498411C4247}"/>
              </a:ext>
            </a:extLst>
          </p:cNvPr>
          <p:cNvSpPr/>
          <p:nvPr userDrawn="1"/>
        </p:nvSpPr>
        <p:spPr>
          <a:xfrm>
            <a:off x="634029" y="570037"/>
            <a:ext cx="8476007" cy="61543"/>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DB5560D8-36FC-D0D1-04BB-54F2CCBC8B5E}"/>
              </a:ext>
            </a:extLst>
          </p:cNvPr>
          <p:cNvSpPr/>
          <p:nvPr userDrawn="1"/>
        </p:nvSpPr>
        <p:spPr>
          <a:xfrm>
            <a:off x="9110036" y="570037"/>
            <a:ext cx="3081964" cy="61543"/>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0760490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Empty">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10EAA6C9-A7F3-19F1-D17C-A1D83FAF553F}"/>
              </a:ext>
            </a:extLst>
          </p:cNvPr>
          <p:cNvSpPr>
            <a:spLocks noGrp="1"/>
          </p:cNvSpPr>
          <p:nvPr>
            <p:ph type="ftr" sz="quarter" idx="11"/>
          </p:nvPr>
        </p:nvSpPr>
        <p:spPr>
          <a:xfrm>
            <a:off x="533399" y="6492241"/>
            <a:ext cx="8576637" cy="365760"/>
          </a:xfrm>
          <a:prstGeom prst="rect">
            <a:avLst/>
          </a:prstGeom>
        </p:spPr>
        <p:txBody>
          <a:bodyPr/>
          <a:lstStyle/>
          <a:p>
            <a:r>
              <a:rPr lang="en-US"/>
              <a:t>Presentation title</a:t>
            </a:r>
          </a:p>
        </p:txBody>
      </p:sp>
      <p:sp>
        <p:nvSpPr>
          <p:cNvPr id="2" name="Date Placeholder 1">
            <a:extLst>
              <a:ext uri="{FF2B5EF4-FFF2-40B4-BE49-F238E27FC236}">
                <a16:creationId xmlns:a16="http://schemas.microsoft.com/office/drawing/2014/main" id="{49BC4D82-0182-501C-9231-46767680476E}"/>
              </a:ext>
            </a:extLst>
          </p:cNvPr>
          <p:cNvSpPr>
            <a:spLocks noGrp="1"/>
          </p:cNvSpPr>
          <p:nvPr>
            <p:ph type="dt" sz="half" idx="10"/>
          </p:nvPr>
        </p:nvSpPr>
        <p:spPr>
          <a:xfrm>
            <a:off x="9110036" y="6492240"/>
            <a:ext cx="1891338" cy="365760"/>
          </a:xfrm>
          <a:prstGeom prst="rect">
            <a:avLst/>
          </a:prstGeom>
        </p:spPr>
        <p:txBody>
          <a:bodyPr/>
          <a:lstStyle/>
          <a:p>
            <a:fld id="{E5D97B4D-FF2F-4402-9FD4-AE767FCF1FF3}" type="datetime1">
              <a:rPr lang="en-US" smtClean="0"/>
              <a:t>12/8/2025</a:t>
            </a:fld>
            <a:endParaRPr lang="en-US"/>
          </a:p>
        </p:txBody>
      </p:sp>
      <p:sp>
        <p:nvSpPr>
          <p:cNvPr id="4" name="Slide Number Placeholder 3">
            <a:extLst>
              <a:ext uri="{FF2B5EF4-FFF2-40B4-BE49-F238E27FC236}">
                <a16:creationId xmlns:a16="http://schemas.microsoft.com/office/drawing/2014/main" id="{34EBB816-1B94-116F-92D4-6043AE9E0C6B}"/>
              </a:ext>
            </a:extLst>
          </p:cNvPr>
          <p:cNvSpPr>
            <a:spLocks noGrp="1"/>
          </p:cNvSpPr>
          <p:nvPr>
            <p:ph type="sldNum" sz="quarter" idx="12"/>
          </p:nvPr>
        </p:nvSpPr>
        <p:spPr>
          <a:xfrm>
            <a:off x="11001374" y="6492241"/>
            <a:ext cx="657226" cy="365760"/>
          </a:xfrm>
          <a:prstGeom prst="rect">
            <a:avLst/>
          </a:prstGeom>
        </p:spPr>
        <p:txBody>
          <a:bodyPr/>
          <a:lstStyle/>
          <a:p>
            <a:fld id="{AEAA3239-9EA4-4A65-A281-97F994456D9F}" type="slidenum">
              <a:rPr lang="en-US" smtClean="0"/>
              <a:t>‹#›</a:t>
            </a:fld>
            <a:endParaRPr lang="en-US"/>
          </a:p>
        </p:txBody>
      </p:sp>
    </p:spTree>
    <p:extLst>
      <p:ext uri="{BB962C8B-B14F-4D97-AF65-F5344CB8AC3E}">
        <p14:creationId xmlns:p14="http://schemas.microsoft.com/office/powerpoint/2010/main" val="364784413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0C37F-77BE-E128-4248-D001C39E79C6}"/>
              </a:ext>
            </a:extLst>
          </p:cNvPr>
          <p:cNvSpPr>
            <a:spLocks noGrp="1"/>
          </p:cNvSpPr>
          <p:nvPr>
            <p:ph type="title"/>
          </p:nvPr>
        </p:nvSpPr>
        <p:spPr>
          <a:xfrm>
            <a:off x="533398" y="1016955"/>
            <a:ext cx="3867155" cy="1757505"/>
          </a:xfrm>
          <a:prstGeom prst="rect">
            <a:avLst/>
          </a:prstGeom>
        </p:spPr>
        <p:txBody>
          <a:bodyPr anchor="t">
            <a:normAutofit/>
          </a:bodyPr>
          <a:lstStyle>
            <a:lvl1pPr>
              <a:defRPr sz="3600" cap="all" baseline="0"/>
            </a:lvl1pPr>
          </a:lstStyle>
          <a:p>
            <a:r>
              <a:rPr lang="en-US"/>
              <a:t>Click to edit Master title style</a:t>
            </a:r>
          </a:p>
        </p:txBody>
      </p:sp>
      <p:sp>
        <p:nvSpPr>
          <p:cNvPr id="4" name="Text Placeholder 3">
            <a:extLst>
              <a:ext uri="{FF2B5EF4-FFF2-40B4-BE49-F238E27FC236}">
                <a16:creationId xmlns:a16="http://schemas.microsoft.com/office/drawing/2014/main" id="{EC0EEBFB-2026-6A35-33ED-F008376B67A0}"/>
              </a:ext>
            </a:extLst>
          </p:cNvPr>
          <p:cNvSpPr>
            <a:spLocks noGrp="1"/>
          </p:cNvSpPr>
          <p:nvPr>
            <p:ph type="body" sz="half" idx="2"/>
          </p:nvPr>
        </p:nvSpPr>
        <p:spPr>
          <a:xfrm>
            <a:off x="533398" y="3242948"/>
            <a:ext cx="3867154" cy="3081652"/>
          </a:xfrm>
          <a:prstGeom prst="rect">
            <a:avLst/>
          </a:prstGeom>
        </p:spPr>
        <p:txBody>
          <a:bodyPr anchor="t">
            <a:normAutofit/>
          </a:bodyPr>
          <a:lstStyle>
            <a:lvl1pPr marL="0" indent="0">
              <a:buNone/>
              <a:defRPr sz="1400">
                <a:solidFill>
                  <a:schemeClr val="tx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3" name="Content Placeholder 2">
            <a:extLst>
              <a:ext uri="{FF2B5EF4-FFF2-40B4-BE49-F238E27FC236}">
                <a16:creationId xmlns:a16="http://schemas.microsoft.com/office/drawing/2014/main" id="{2F3B20A8-A604-C977-02C0-083BA8663484}"/>
              </a:ext>
            </a:extLst>
          </p:cNvPr>
          <p:cNvSpPr>
            <a:spLocks noGrp="1"/>
          </p:cNvSpPr>
          <p:nvPr>
            <p:ph idx="1"/>
          </p:nvPr>
        </p:nvSpPr>
        <p:spPr>
          <a:xfrm>
            <a:off x="4962527" y="1001714"/>
            <a:ext cx="6696073" cy="5221285"/>
          </a:xfrm>
          <a:prstGeom prst="rect">
            <a:avLst/>
          </a:prstGeom>
        </p:spPr>
        <p:txBody>
          <a:bodyPr vert="horz" lIns="91440" tIns="45720" rIns="91440" bIns="45720" rtlCol="0">
            <a:normAutofit/>
          </a:bodyPr>
          <a:lstStyle>
            <a:lvl1pPr>
              <a:defRPr lang="en-US" dirty="0">
                <a:solidFill>
                  <a:schemeClr val="tx2"/>
                </a:solidFill>
              </a:defRPr>
            </a:lvl1pPr>
            <a:lvl2pPr>
              <a:defRPr lang="en-US" dirty="0">
                <a:solidFill>
                  <a:schemeClr val="tx2"/>
                </a:solidFill>
              </a:defRPr>
            </a:lvl2pPr>
            <a:lvl3pPr>
              <a:defRPr lang="en-US" dirty="0">
                <a:solidFill>
                  <a:schemeClr val="tx2"/>
                </a:solidFill>
              </a:defRPr>
            </a:lvl3pPr>
            <a:lvl4pPr>
              <a:defRPr lang="en-US" dirty="0">
                <a:solidFill>
                  <a:schemeClr val="tx2"/>
                </a:solidFill>
              </a:defRPr>
            </a:lvl4pPr>
            <a:lvl5pPr>
              <a:defRPr lang="en-US" dirty="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9C85A215-184B-2105-0279-ED02F6445831}"/>
              </a:ext>
            </a:extLst>
          </p:cNvPr>
          <p:cNvSpPr>
            <a:spLocks noGrp="1"/>
          </p:cNvSpPr>
          <p:nvPr>
            <p:ph type="ftr" sz="quarter" idx="11"/>
          </p:nvPr>
        </p:nvSpPr>
        <p:spPr>
          <a:xfrm>
            <a:off x="533399" y="6492241"/>
            <a:ext cx="8576637" cy="365760"/>
          </a:xfrm>
          <a:prstGeom prst="rect">
            <a:avLst/>
          </a:prstGeom>
        </p:spPr>
        <p:txBody>
          <a:bodyPr/>
          <a:lstStyle/>
          <a:p>
            <a:r>
              <a:rPr lang="en-US"/>
              <a:t>Presentation title</a:t>
            </a:r>
          </a:p>
        </p:txBody>
      </p:sp>
      <p:sp>
        <p:nvSpPr>
          <p:cNvPr id="5" name="Date Placeholder 4">
            <a:extLst>
              <a:ext uri="{FF2B5EF4-FFF2-40B4-BE49-F238E27FC236}">
                <a16:creationId xmlns:a16="http://schemas.microsoft.com/office/drawing/2014/main" id="{93F05638-7A56-469A-825A-1DFA600254C8}"/>
              </a:ext>
            </a:extLst>
          </p:cNvPr>
          <p:cNvSpPr>
            <a:spLocks noGrp="1"/>
          </p:cNvSpPr>
          <p:nvPr>
            <p:ph type="dt" sz="half" idx="10"/>
          </p:nvPr>
        </p:nvSpPr>
        <p:spPr>
          <a:xfrm>
            <a:off x="9110036" y="6492240"/>
            <a:ext cx="1891338" cy="365760"/>
          </a:xfrm>
          <a:prstGeom prst="rect">
            <a:avLst/>
          </a:prstGeom>
        </p:spPr>
        <p:txBody>
          <a:bodyPr/>
          <a:lstStyle/>
          <a:p>
            <a:fld id="{9CF624E3-F692-4ABF-8B9A-804B11213B17}" type="datetime1">
              <a:rPr lang="en-US" smtClean="0"/>
              <a:t>12/8/2025</a:t>
            </a:fld>
            <a:endParaRPr lang="en-US"/>
          </a:p>
        </p:txBody>
      </p:sp>
      <p:sp>
        <p:nvSpPr>
          <p:cNvPr id="7" name="Slide Number Placeholder 6">
            <a:extLst>
              <a:ext uri="{FF2B5EF4-FFF2-40B4-BE49-F238E27FC236}">
                <a16:creationId xmlns:a16="http://schemas.microsoft.com/office/drawing/2014/main" id="{32C7CA46-892B-253A-3A28-7414E17B837B}"/>
              </a:ext>
            </a:extLst>
          </p:cNvPr>
          <p:cNvSpPr>
            <a:spLocks noGrp="1"/>
          </p:cNvSpPr>
          <p:nvPr>
            <p:ph type="sldNum" sz="quarter" idx="12"/>
          </p:nvPr>
        </p:nvSpPr>
        <p:spPr>
          <a:xfrm>
            <a:off x="10995976" y="6492241"/>
            <a:ext cx="662624" cy="365760"/>
          </a:xfrm>
          <a:prstGeom prst="rect">
            <a:avLst/>
          </a:prstGeom>
        </p:spPr>
        <p:txBody>
          <a:bodyPr/>
          <a:lstStyle/>
          <a:p>
            <a:fld id="{AEAA3239-9EA4-4A65-A281-97F994456D9F}" type="slidenum">
              <a:rPr lang="en-US" smtClean="0"/>
              <a:t>‹#›</a:t>
            </a:fld>
            <a:endParaRPr lang="en-US"/>
          </a:p>
        </p:txBody>
      </p:sp>
      <p:sp>
        <p:nvSpPr>
          <p:cNvPr id="37" name="Rectangle 36">
            <a:extLst>
              <a:ext uri="{FF2B5EF4-FFF2-40B4-BE49-F238E27FC236}">
                <a16:creationId xmlns:a16="http://schemas.microsoft.com/office/drawing/2014/main" id="{120561F0-CF17-B530-6961-589A8ED59092}"/>
              </a:ext>
            </a:extLst>
          </p:cNvPr>
          <p:cNvSpPr/>
          <p:nvPr/>
        </p:nvSpPr>
        <p:spPr>
          <a:xfrm>
            <a:off x="634029" y="570037"/>
            <a:ext cx="3766523" cy="61543"/>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38CC40D6-7654-D186-61ED-908232C31F69}"/>
              </a:ext>
            </a:extLst>
          </p:cNvPr>
          <p:cNvSpPr/>
          <p:nvPr/>
        </p:nvSpPr>
        <p:spPr>
          <a:xfrm>
            <a:off x="4400552" y="570037"/>
            <a:ext cx="7791448" cy="61543"/>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8328429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06A09-98CF-FAC2-3708-AECC4360C651}"/>
              </a:ext>
            </a:extLst>
          </p:cNvPr>
          <p:cNvSpPr>
            <a:spLocks noGrp="1"/>
          </p:cNvSpPr>
          <p:nvPr>
            <p:ph type="title"/>
          </p:nvPr>
        </p:nvSpPr>
        <p:spPr>
          <a:xfrm>
            <a:off x="533399" y="1016955"/>
            <a:ext cx="3486153" cy="1762083"/>
          </a:xfrm>
          <a:prstGeom prst="rect">
            <a:avLst/>
          </a:prstGeom>
        </p:spPr>
        <p:txBody>
          <a:bodyPr anchor="t">
            <a:normAutofit/>
          </a:bodyPr>
          <a:lstStyle>
            <a:lvl1pPr>
              <a:defRPr sz="3600" cap="all" baseline="0"/>
            </a:lvl1pPr>
          </a:lstStyle>
          <a:p>
            <a:r>
              <a:rPr lang="en-US"/>
              <a:t>Click to edit Master title style</a:t>
            </a:r>
          </a:p>
        </p:txBody>
      </p:sp>
      <p:sp>
        <p:nvSpPr>
          <p:cNvPr id="4" name="Text Placeholder 3">
            <a:extLst>
              <a:ext uri="{FF2B5EF4-FFF2-40B4-BE49-F238E27FC236}">
                <a16:creationId xmlns:a16="http://schemas.microsoft.com/office/drawing/2014/main" id="{F32C4A61-EF2A-C5A5-B150-4448600B3937}"/>
              </a:ext>
            </a:extLst>
          </p:cNvPr>
          <p:cNvSpPr>
            <a:spLocks noGrp="1"/>
          </p:cNvSpPr>
          <p:nvPr>
            <p:ph type="body" sz="half" idx="2"/>
          </p:nvPr>
        </p:nvSpPr>
        <p:spPr>
          <a:xfrm>
            <a:off x="533399" y="2991503"/>
            <a:ext cx="3486153" cy="3333097"/>
          </a:xfrm>
          <a:prstGeom prst="rect">
            <a:avLst/>
          </a:prstGeom>
        </p:spPr>
        <p:txBody>
          <a:bodyPr anchor="b">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3" name="Picture Placeholder 2">
            <a:extLst>
              <a:ext uri="{FF2B5EF4-FFF2-40B4-BE49-F238E27FC236}">
                <a16:creationId xmlns:a16="http://schemas.microsoft.com/office/drawing/2014/main" id="{9571C769-CEC8-962A-01E6-15B0E056791E}"/>
              </a:ext>
            </a:extLst>
          </p:cNvPr>
          <p:cNvSpPr>
            <a:spLocks noGrp="1"/>
          </p:cNvSpPr>
          <p:nvPr>
            <p:ph type="pic" idx="1" hasCustomPrompt="1"/>
          </p:nvPr>
        </p:nvSpPr>
        <p:spPr>
          <a:xfrm>
            <a:off x="4962527" y="631580"/>
            <a:ext cx="6696073" cy="5845420"/>
          </a:xfrm>
          <a:prstGeom prst="rect">
            <a:avLst/>
          </a:prstGeom>
          <a:blipFill dpi="0" rotWithShape="1">
            <a:blip r:embed="rId2">
              <a:alphaModFix amt="60000"/>
            </a:blip>
            <a:srcRect/>
            <a:stretch>
              <a:fillRect/>
            </a:stretch>
          </a:blipFill>
        </p:spPr>
        <p:txBody>
          <a:bodyPr>
            <a:normAutofit/>
          </a:bodyPr>
          <a:lstStyle>
            <a:lvl1pPr marL="0" indent="0">
              <a:buNone/>
              <a:defRPr sz="1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 </a:t>
            </a:r>
          </a:p>
        </p:txBody>
      </p:sp>
      <p:sp>
        <p:nvSpPr>
          <p:cNvPr id="6" name="Footer Placeholder 5">
            <a:extLst>
              <a:ext uri="{FF2B5EF4-FFF2-40B4-BE49-F238E27FC236}">
                <a16:creationId xmlns:a16="http://schemas.microsoft.com/office/drawing/2014/main" id="{7FDC75DA-9A78-9AB9-7171-95A08CC51C56}"/>
              </a:ext>
            </a:extLst>
          </p:cNvPr>
          <p:cNvSpPr>
            <a:spLocks noGrp="1"/>
          </p:cNvSpPr>
          <p:nvPr>
            <p:ph type="ftr" sz="quarter" idx="11"/>
          </p:nvPr>
        </p:nvSpPr>
        <p:spPr>
          <a:xfrm>
            <a:off x="533399" y="6492241"/>
            <a:ext cx="8576637" cy="365760"/>
          </a:xfrm>
          <a:prstGeom prst="rect">
            <a:avLst/>
          </a:prstGeom>
        </p:spPr>
        <p:txBody>
          <a:bodyPr/>
          <a:lstStyle/>
          <a:p>
            <a:r>
              <a:rPr lang="en-US"/>
              <a:t>Presentation title</a:t>
            </a:r>
          </a:p>
        </p:txBody>
      </p:sp>
      <p:sp>
        <p:nvSpPr>
          <p:cNvPr id="5" name="Date Placeholder 4">
            <a:extLst>
              <a:ext uri="{FF2B5EF4-FFF2-40B4-BE49-F238E27FC236}">
                <a16:creationId xmlns:a16="http://schemas.microsoft.com/office/drawing/2014/main" id="{920B235E-39C7-4C78-20EF-DB48ECD9CB90}"/>
              </a:ext>
            </a:extLst>
          </p:cNvPr>
          <p:cNvSpPr>
            <a:spLocks noGrp="1"/>
          </p:cNvSpPr>
          <p:nvPr>
            <p:ph type="dt" sz="half" idx="10"/>
          </p:nvPr>
        </p:nvSpPr>
        <p:spPr>
          <a:xfrm>
            <a:off x="9110036" y="6492238"/>
            <a:ext cx="1880548" cy="365761"/>
          </a:xfrm>
          <a:prstGeom prst="rect">
            <a:avLst/>
          </a:prstGeom>
        </p:spPr>
        <p:txBody>
          <a:bodyPr/>
          <a:lstStyle/>
          <a:p>
            <a:fld id="{09586136-1724-4889-B6EA-E52CF969ADAD}" type="datetime1">
              <a:rPr lang="en-US" smtClean="0"/>
              <a:t>12/8/2025</a:t>
            </a:fld>
            <a:endParaRPr lang="en-US"/>
          </a:p>
        </p:txBody>
      </p:sp>
      <p:sp>
        <p:nvSpPr>
          <p:cNvPr id="7" name="Slide Number Placeholder 6">
            <a:extLst>
              <a:ext uri="{FF2B5EF4-FFF2-40B4-BE49-F238E27FC236}">
                <a16:creationId xmlns:a16="http://schemas.microsoft.com/office/drawing/2014/main" id="{5EFE1A03-DCCB-53C7-DBFE-2AD55C90591B}"/>
              </a:ext>
            </a:extLst>
          </p:cNvPr>
          <p:cNvSpPr>
            <a:spLocks noGrp="1"/>
          </p:cNvSpPr>
          <p:nvPr>
            <p:ph type="sldNum" sz="quarter" idx="12"/>
          </p:nvPr>
        </p:nvSpPr>
        <p:spPr>
          <a:xfrm>
            <a:off x="10995976" y="6492237"/>
            <a:ext cx="662624" cy="365763"/>
          </a:xfrm>
          <a:prstGeom prst="rect">
            <a:avLst/>
          </a:prstGeom>
        </p:spPr>
        <p:txBody>
          <a:bodyPr/>
          <a:lstStyle/>
          <a:p>
            <a:fld id="{AEAA3239-9EA4-4A65-A281-97F994456D9F}" type="slidenum">
              <a:rPr lang="en-US" smtClean="0"/>
              <a:t>‹#›</a:t>
            </a:fld>
            <a:endParaRPr lang="en-US"/>
          </a:p>
        </p:txBody>
      </p:sp>
      <p:sp>
        <p:nvSpPr>
          <p:cNvPr id="35" name="Rectangle 34">
            <a:extLst>
              <a:ext uri="{FF2B5EF4-FFF2-40B4-BE49-F238E27FC236}">
                <a16:creationId xmlns:a16="http://schemas.microsoft.com/office/drawing/2014/main" id="{103DE75D-DDAE-AF30-6FFC-D490DF411F57}"/>
              </a:ext>
            </a:extLst>
          </p:cNvPr>
          <p:cNvSpPr/>
          <p:nvPr/>
        </p:nvSpPr>
        <p:spPr>
          <a:xfrm>
            <a:off x="634029" y="570037"/>
            <a:ext cx="4323111" cy="74817"/>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37FF2131-F761-6A93-E155-1DE63565D2B6}"/>
              </a:ext>
            </a:extLst>
          </p:cNvPr>
          <p:cNvSpPr/>
          <p:nvPr/>
        </p:nvSpPr>
        <p:spPr>
          <a:xfrm>
            <a:off x="4962522" y="570037"/>
            <a:ext cx="7229478" cy="74817"/>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5357706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Conclusion">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533398" y="1016955"/>
            <a:ext cx="11125201" cy="1860235"/>
          </a:xfrm>
          <a:prstGeom prst="rect">
            <a:avLst/>
          </a:prstGeom>
        </p:spPr>
        <p:txBody>
          <a:bodyPr anchor="t">
            <a:noAutofit/>
          </a:bodyPr>
          <a:lstStyle>
            <a:lvl1pPr>
              <a:defRPr sz="7200" cap="all" baseline="0">
                <a:solidFill>
                  <a:schemeClr val="tx2"/>
                </a:solidFill>
              </a:defRPr>
            </a:lvl1pPr>
          </a:lstStyle>
          <a:p>
            <a:r>
              <a:rPr lang="en-US"/>
              <a:t>Click to edit Master title style</a:t>
            </a:r>
          </a:p>
        </p:txBody>
      </p:sp>
      <p:sp>
        <p:nvSpPr>
          <p:cNvPr id="8" name="Content Placeholder 7">
            <a:extLst>
              <a:ext uri="{FF2B5EF4-FFF2-40B4-BE49-F238E27FC236}">
                <a16:creationId xmlns:a16="http://schemas.microsoft.com/office/drawing/2014/main" id="{C7E1FCC9-2D1D-9C6B-8C9A-E3D0A77DBEF0}"/>
              </a:ext>
            </a:extLst>
          </p:cNvPr>
          <p:cNvSpPr>
            <a:spLocks noGrp="1"/>
          </p:cNvSpPr>
          <p:nvPr>
            <p:ph sz="quarter" idx="13"/>
          </p:nvPr>
        </p:nvSpPr>
        <p:spPr>
          <a:xfrm>
            <a:off x="533398" y="3258190"/>
            <a:ext cx="11125201" cy="2964810"/>
          </a:xfrm>
          <a:prstGeom prst="rect">
            <a:avLst/>
          </a:prstGeom>
        </p:spPr>
        <p:txBody>
          <a:bodyPr/>
          <a:lstStyle>
            <a:lvl1pPr marL="0" indent="0">
              <a:buNone/>
              <a:defRPr>
                <a:solidFill>
                  <a:schemeClr val="tx2"/>
                </a:solidFill>
              </a:defRPr>
            </a:lvl1pPr>
            <a:lvl2pPr marL="228600" indent="0">
              <a:buNone/>
              <a:defRPr>
                <a:solidFill>
                  <a:schemeClr val="tx2"/>
                </a:solidFill>
              </a:defRPr>
            </a:lvl2pPr>
            <a:lvl3pPr marL="457200" indent="0">
              <a:buNone/>
              <a:defRPr>
                <a:solidFill>
                  <a:schemeClr val="tx2"/>
                </a:solidFill>
              </a:defRPr>
            </a:lvl3pPr>
            <a:lvl4pPr marL="685800" indent="0">
              <a:buNone/>
              <a:defRPr>
                <a:solidFill>
                  <a:schemeClr val="tx2"/>
                </a:solidFill>
              </a:defRPr>
            </a:lvl4pPr>
            <a:lvl5pPr marL="914400" indent="0">
              <a:buNone/>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a:xfrm>
            <a:off x="533399" y="6492241"/>
            <a:ext cx="8576637" cy="365760"/>
          </a:xfrm>
          <a:prstGeom prst="rect">
            <a:avLst/>
          </a:prstGeom>
        </p:spPr>
        <p:txBody>
          <a:bodyPr/>
          <a:lstStyle>
            <a:lvl1pPr>
              <a:defRPr>
                <a:solidFill>
                  <a:schemeClr val="tx2"/>
                </a:solidFill>
              </a:defRPr>
            </a:lvl1pPr>
          </a:lstStyle>
          <a:p>
            <a:r>
              <a:rPr lang="en-US"/>
              <a:t>Presentation title</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a:xfrm>
            <a:off x="9110036" y="6492240"/>
            <a:ext cx="1504949" cy="365760"/>
          </a:xfrm>
          <a:prstGeom prst="rect">
            <a:avLst/>
          </a:prstGeom>
        </p:spPr>
        <p:txBody>
          <a:bodyPr/>
          <a:lstStyle>
            <a:lvl1pPr>
              <a:defRPr>
                <a:solidFill>
                  <a:schemeClr val="tx2"/>
                </a:solidFill>
              </a:defRPr>
            </a:lvl1pPr>
          </a:lstStyle>
          <a:p>
            <a:fld id="{FC57766D-ED87-4A0C-9B23-F4979C5AA24E}" type="datetime1">
              <a:rPr lang="en-US" smtClean="0"/>
              <a:t>12/8/2025</a:t>
            </a:fld>
            <a:endParaRPr lang="en-US"/>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a:xfrm>
            <a:off x="10614990" y="6492241"/>
            <a:ext cx="1043610" cy="365760"/>
          </a:xfrm>
          <a:prstGeom prst="rect">
            <a:avLst/>
          </a:prstGeom>
        </p:spPr>
        <p:txBody>
          <a:bodyPr/>
          <a:lstStyle>
            <a:lvl1pPr>
              <a:defRPr>
                <a:solidFill>
                  <a:schemeClr val="tx2"/>
                </a:solidFill>
              </a:defRPr>
            </a:lvl1pPr>
          </a:lstStyle>
          <a:p>
            <a:fld id="{AEAA3239-9EA4-4A65-A281-97F994456D9F}" type="slidenum">
              <a:rPr lang="en-US" smtClean="0"/>
              <a:pPr/>
              <a:t>‹#›</a:t>
            </a:fld>
            <a:endParaRPr lang="en-US"/>
          </a:p>
        </p:txBody>
      </p:sp>
      <p:sp>
        <p:nvSpPr>
          <p:cNvPr id="34" name="Rectangle 33">
            <a:extLst>
              <a:ext uri="{FF2B5EF4-FFF2-40B4-BE49-F238E27FC236}">
                <a16:creationId xmlns:a16="http://schemas.microsoft.com/office/drawing/2014/main" id="{C0612DD4-C154-5A34-CBE2-09022345DFF5}"/>
              </a:ext>
            </a:extLst>
          </p:cNvPr>
          <p:cNvSpPr/>
          <p:nvPr/>
        </p:nvSpPr>
        <p:spPr>
          <a:xfrm>
            <a:off x="634029" y="570037"/>
            <a:ext cx="8476007" cy="61543"/>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ndParaRPr>
          </a:p>
        </p:txBody>
      </p:sp>
      <p:sp>
        <p:nvSpPr>
          <p:cNvPr id="35" name="Rectangle 34">
            <a:extLst>
              <a:ext uri="{FF2B5EF4-FFF2-40B4-BE49-F238E27FC236}">
                <a16:creationId xmlns:a16="http://schemas.microsoft.com/office/drawing/2014/main" id="{A245B82D-4F13-20D2-DD25-C26E60C48A92}"/>
              </a:ext>
            </a:extLst>
          </p:cNvPr>
          <p:cNvSpPr/>
          <p:nvPr/>
        </p:nvSpPr>
        <p:spPr>
          <a:xfrm>
            <a:off x="9110036" y="570037"/>
            <a:ext cx="3081964" cy="61543"/>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00403535"/>
      </p:ext>
    </p:extLst>
  </p:cSld>
  <p:clrMapOvr>
    <a:overrideClrMapping bg1="lt1" tx1="dk1" bg2="lt2" tx2="dk2" accent1="accent1" accent2="accent2" accent3="accent3" accent4="accent4" accent5="accent5" accent6="accent6" hlink="hlink" folHlink="folHlink"/>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Conclusion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533400" y="1016955"/>
            <a:ext cx="8576636" cy="1842020"/>
          </a:xfrm>
          <a:prstGeom prst="rect">
            <a:avLst/>
          </a:prstGeom>
        </p:spPr>
        <p:txBody>
          <a:bodyPr anchor="t">
            <a:noAutofit/>
          </a:bodyPr>
          <a:lstStyle>
            <a:lvl1pPr>
              <a:defRPr sz="7200" cap="all" baseline="0">
                <a:solidFill>
                  <a:schemeClr val="tx2"/>
                </a:solidFill>
              </a:defRPr>
            </a:lvl1pPr>
          </a:lstStyle>
          <a:p>
            <a:r>
              <a:rPr lang="en-US"/>
              <a:t>Click to edit Master title style</a:t>
            </a:r>
          </a:p>
        </p:txBody>
      </p:sp>
      <p:sp>
        <p:nvSpPr>
          <p:cNvPr id="7" name="Content Placeholder 6">
            <a:extLst>
              <a:ext uri="{FF2B5EF4-FFF2-40B4-BE49-F238E27FC236}">
                <a16:creationId xmlns:a16="http://schemas.microsoft.com/office/drawing/2014/main" id="{053FFEDA-E57B-DF13-2394-A1514E15F85A}"/>
              </a:ext>
            </a:extLst>
          </p:cNvPr>
          <p:cNvSpPr>
            <a:spLocks noGrp="1"/>
          </p:cNvSpPr>
          <p:nvPr>
            <p:ph sz="quarter" idx="14"/>
          </p:nvPr>
        </p:nvSpPr>
        <p:spPr>
          <a:xfrm>
            <a:off x="533400" y="4614992"/>
            <a:ext cx="8576506" cy="1608008"/>
          </a:xfrm>
          <a:prstGeom prst="rect">
            <a:avLst/>
          </a:prstGeom>
        </p:spPr>
        <p:txBody>
          <a:bodyPr>
            <a:noAutofit/>
          </a:bodyPr>
          <a:lstStyle>
            <a:lvl1pPr marL="0" indent="0">
              <a:buNone/>
              <a:defRPr sz="2000" b="1" i="0">
                <a:solidFill>
                  <a:schemeClr val="tx2"/>
                </a:solidFill>
                <a:latin typeface="Arial" panose="020B0604020202020204" pitchFamily="34" charset="0"/>
                <a:cs typeface="Arial" panose="020B0604020202020204" pitchFamily="34" charset="0"/>
              </a:defRPr>
            </a:lvl1pPr>
            <a:lvl2pPr marL="228600" indent="0">
              <a:buNone/>
              <a:defRPr sz="2000" b="1" i="0">
                <a:solidFill>
                  <a:schemeClr val="tx2"/>
                </a:solidFill>
                <a:latin typeface="Arial" panose="020B0604020202020204" pitchFamily="34" charset="0"/>
                <a:cs typeface="Arial" panose="020B0604020202020204" pitchFamily="34" charset="0"/>
              </a:defRPr>
            </a:lvl2pPr>
            <a:lvl3pPr marL="457200" indent="0">
              <a:buNone/>
              <a:defRPr sz="2000" b="1" i="0">
                <a:solidFill>
                  <a:schemeClr val="tx2"/>
                </a:solidFill>
                <a:latin typeface="Arial" panose="020B0604020202020204" pitchFamily="34" charset="0"/>
                <a:cs typeface="Arial" panose="020B0604020202020204" pitchFamily="34" charset="0"/>
              </a:defRPr>
            </a:lvl3pPr>
            <a:lvl4pPr marL="685800" indent="0">
              <a:buNone/>
              <a:defRPr sz="2000" b="1" i="0">
                <a:solidFill>
                  <a:schemeClr val="tx2"/>
                </a:solidFill>
                <a:latin typeface="Arial" panose="020B0604020202020204" pitchFamily="34" charset="0"/>
                <a:cs typeface="Arial" panose="020B0604020202020204" pitchFamily="34" charset="0"/>
              </a:defRPr>
            </a:lvl4pPr>
            <a:lvl5pPr marL="914400" indent="0">
              <a:buNone/>
              <a:defRPr sz="2000" b="1" i="0">
                <a:solidFill>
                  <a:schemeClr val="tx2"/>
                </a:solidFill>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a:xfrm>
            <a:off x="533400" y="6492241"/>
            <a:ext cx="8576636" cy="365760"/>
          </a:xfrm>
          <a:prstGeom prst="rect">
            <a:avLst/>
          </a:prstGeom>
        </p:spPr>
        <p:txBody>
          <a:bodyPr/>
          <a:lstStyle>
            <a:lvl1pPr>
              <a:defRPr>
                <a:solidFill>
                  <a:schemeClr val="tx2"/>
                </a:solidFill>
              </a:defRPr>
            </a:lvl1pPr>
          </a:lstStyle>
          <a:p>
            <a:r>
              <a:rPr lang="en-US"/>
              <a:t>Presentation title</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a:xfrm>
            <a:off x="9110036" y="6492240"/>
            <a:ext cx="1891338" cy="365760"/>
          </a:xfrm>
          <a:prstGeom prst="rect">
            <a:avLst/>
          </a:prstGeom>
        </p:spPr>
        <p:txBody>
          <a:bodyPr/>
          <a:lstStyle>
            <a:lvl1pPr>
              <a:defRPr>
                <a:solidFill>
                  <a:schemeClr val="tx2"/>
                </a:solidFill>
              </a:defRPr>
            </a:lvl1pPr>
          </a:lstStyle>
          <a:p>
            <a:fld id="{501450B2-75D0-4277-B6D7-7B5D301DCF72}" type="datetime1">
              <a:rPr lang="en-US" smtClean="0"/>
              <a:t>12/8/2025</a:t>
            </a:fld>
            <a:endParaRPr lang="en-US"/>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a:xfrm>
            <a:off x="11001374" y="6492241"/>
            <a:ext cx="657226" cy="365760"/>
          </a:xfrm>
          <a:prstGeom prst="rect">
            <a:avLst/>
          </a:prstGeom>
        </p:spPr>
        <p:txBody>
          <a:bodyPr/>
          <a:lstStyle>
            <a:lvl1pPr>
              <a:defRPr>
                <a:solidFill>
                  <a:schemeClr val="tx2"/>
                </a:solidFill>
              </a:defRPr>
            </a:lvl1pPr>
          </a:lstStyle>
          <a:p>
            <a:fld id="{AEAA3239-9EA4-4A65-A281-97F994456D9F}" type="slidenum">
              <a:rPr lang="en-US" smtClean="0"/>
              <a:pPr/>
              <a:t>‹#›</a:t>
            </a:fld>
            <a:endParaRPr lang="en-US"/>
          </a:p>
        </p:txBody>
      </p:sp>
      <p:sp>
        <p:nvSpPr>
          <p:cNvPr id="58" name="Rectangle 57">
            <a:extLst>
              <a:ext uri="{FF2B5EF4-FFF2-40B4-BE49-F238E27FC236}">
                <a16:creationId xmlns:a16="http://schemas.microsoft.com/office/drawing/2014/main" id="{C0E45243-34A7-09D9-589C-A28D8FB592BD}"/>
              </a:ext>
            </a:extLst>
          </p:cNvPr>
          <p:cNvSpPr/>
          <p:nvPr/>
        </p:nvSpPr>
        <p:spPr>
          <a:xfrm>
            <a:off x="634029" y="570037"/>
            <a:ext cx="8476007" cy="61543"/>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377B2CF5-DB49-E6FB-F72A-24AA38988AEC}"/>
              </a:ext>
            </a:extLst>
          </p:cNvPr>
          <p:cNvSpPr/>
          <p:nvPr/>
        </p:nvSpPr>
        <p:spPr>
          <a:xfrm>
            <a:off x="9110036" y="570037"/>
            <a:ext cx="3081964" cy="61543"/>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62945291"/>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with Picture 2">
    <p:bg>
      <p:bgPr>
        <a:solidFill>
          <a:schemeClr val="bg1"/>
        </a:solidFill>
        <a:effectLst/>
      </p:bgPr>
    </p:bg>
    <p:spTree>
      <p:nvGrpSpPr>
        <p:cNvPr id="1" name=""/>
        <p:cNvGrpSpPr/>
        <p:nvPr/>
      </p:nvGrpSpPr>
      <p:grpSpPr>
        <a:xfrm>
          <a:off x="0" y="0"/>
          <a:ext cx="0" cy="0"/>
          <a:chOff x="0" y="0"/>
          <a:chExt cx="0" cy="0"/>
        </a:xfrm>
      </p:grpSpPr>
      <p:sp>
        <p:nvSpPr>
          <p:cNvPr id="67" name="Rectangle 66">
            <a:extLst>
              <a:ext uri="{FF2B5EF4-FFF2-40B4-BE49-F238E27FC236}">
                <a16:creationId xmlns:a16="http://schemas.microsoft.com/office/drawing/2014/main" id="{9C059A73-AC6C-7029-5CFB-0E0B30AD317B}"/>
              </a:ext>
            </a:extLst>
          </p:cNvPr>
          <p:cNvSpPr/>
          <p:nvPr/>
        </p:nvSpPr>
        <p:spPr>
          <a:xfrm>
            <a:off x="6843095" y="0"/>
            <a:ext cx="5348905" cy="685800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7224093" y="1016955"/>
            <a:ext cx="4434507" cy="3726810"/>
          </a:xfrm>
          <a:prstGeom prst="rect">
            <a:avLst/>
          </a:prstGeom>
        </p:spPr>
        <p:txBody>
          <a:bodyPr vert="horz" lIns="91440" tIns="45720" rIns="91440" bIns="45720" rtlCol="0" anchor="b">
            <a:normAutofit/>
          </a:bodyPr>
          <a:lstStyle>
            <a:lvl1pPr>
              <a:defRPr lang="en-US" sz="5000" cap="all" baseline="0" dirty="0">
                <a:solidFill>
                  <a:schemeClr val="bg1"/>
                </a:solidFill>
              </a:defRPr>
            </a:lvl1pPr>
          </a:lstStyle>
          <a:p>
            <a:pPr lvl="0"/>
            <a:r>
              <a:rPr lang="en-US"/>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7231247" y="5157623"/>
            <a:ext cx="4434506" cy="1090777"/>
          </a:xfrm>
          <a:prstGeom prst="rect">
            <a:avLst/>
          </a:prstGeom>
        </p:spPr>
        <p:txBody>
          <a:bodyPr vert="horz" lIns="91440" tIns="45720" rIns="91440" bIns="45720" rtlCol="0" anchor="b">
            <a:normAutofit/>
          </a:bodyPr>
          <a:lstStyle>
            <a:lvl1pPr marL="0" indent="0">
              <a:buNone/>
              <a:defRPr lang="en-US" sz="2000" b="1" i="0" dirty="0">
                <a:solidFill>
                  <a:schemeClr val="bg1"/>
                </a:solidFill>
                <a:latin typeface="Arial" panose="020B0604020202020204" pitchFamily="34" charset="0"/>
                <a:cs typeface="Arial" panose="020B0604020202020204" pitchFamily="34" charset="0"/>
              </a:defRPr>
            </a:lvl1pPr>
          </a:lstStyle>
          <a:p>
            <a:pPr lvl="0"/>
            <a:r>
              <a:rPr lang="en-US"/>
              <a:t>Click to edit Master subtitle style</a:t>
            </a:r>
          </a:p>
        </p:txBody>
      </p:sp>
      <p:sp>
        <p:nvSpPr>
          <p:cNvPr id="8" name="Picture Placeholder 7">
            <a:extLst>
              <a:ext uri="{FF2B5EF4-FFF2-40B4-BE49-F238E27FC236}">
                <a16:creationId xmlns:a16="http://schemas.microsoft.com/office/drawing/2014/main" id="{46973B1C-74EE-7F51-CF89-E132D793F5B5}"/>
              </a:ext>
            </a:extLst>
          </p:cNvPr>
          <p:cNvSpPr>
            <a:spLocks noGrp="1"/>
          </p:cNvSpPr>
          <p:nvPr>
            <p:ph type="pic" sz="quarter" idx="14" hasCustomPrompt="1"/>
          </p:nvPr>
        </p:nvSpPr>
        <p:spPr>
          <a:xfrm>
            <a:off x="0" y="0"/>
            <a:ext cx="6843095" cy="6858000"/>
          </a:xfrm>
          <a:custGeom>
            <a:avLst/>
            <a:gdLst>
              <a:gd name="connsiteX0" fmla="*/ 0 w 6843095"/>
              <a:gd name="connsiteY0" fmla="*/ 629614 h 6858000"/>
              <a:gd name="connsiteX1" fmla="*/ 6843095 w 6843095"/>
              <a:gd name="connsiteY1" fmla="*/ 629614 h 6858000"/>
              <a:gd name="connsiteX2" fmla="*/ 6843095 w 6843095"/>
              <a:gd name="connsiteY2" fmla="*/ 6858000 h 6858000"/>
              <a:gd name="connsiteX3" fmla="*/ 0 w 6843095"/>
              <a:gd name="connsiteY3" fmla="*/ 6858000 h 6858000"/>
              <a:gd name="connsiteX4" fmla="*/ 0 w 6843095"/>
              <a:gd name="connsiteY4" fmla="*/ 0 h 6858000"/>
              <a:gd name="connsiteX5" fmla="*/ 6843095 w 6843095"/>
              <a:gd name="connsiteY5" fmla="*/ 0 h 6858000"/>
              <a:gd name="connsiteX6" fmla="*/ 6843095 w 6843095"/>
              <a:gd name="connsiteY6" fmla="*/ 565606 h 6858000"/>
              <a:gd name="connsiteX7" fmla="*/ 0 w 6843095"/>
              <a:gd name="connsiteY7" fmla="*/ 56560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43095" h="6858000">
                <a:moveTo>
                  <a:pt x="0" y="629614"/>
                </a:moveTo>
                <a:lnTo>
                  <a:pt x="6843095" y="629614"/>
                </a:lnTo>
                <a:lnTo>
                  <a:pt x="6843095" y="6858000"/>
                </a:lnTo>
                <a:lnTo>
                  <a:pt x="0" y="6858000"/>
                </a:lnTo>
                <a:close/>
                <a:moveTo>
                  <a:pt x="0" y="0"/>
                </a:moveTo>
                <a:lnTo>
                  <a:pt x="6843095" y="0"/>
                </a:lnTo>
                <a:lnTo>
                  <a:pt x="6843095" y="565606"/>
                </a:lnTo>
                <a:lnTo>
                  <a:pt x="0" y="565606"/>
                </a:lnTo>
                <a:close/>
              </a:path>
            </a:pathLst>
          </a:custGeom>
          <a:blipFill dpi="0" rotWithShape="1">
            <a:blip r:embed="rId2">
              <a:alphaModFix amt="60000"/>
            </a:blip>
            <a:srcRect/>
            <a:stretch>
              <a:fillRect/>
            </a:stretch>
          </a:blipFill>
        </p:spPr>
        <p:txBody>
          <a:bodyPr wrap="square">
            <a:noAutofit/>
          </a:bodyPr>
          <a:lstStyle>
            <a:lvl1pPr marL="0" indent="0">
              <a:buNone/>
              <a:defRPr/>
            </a:lvl1pPr>
          </a:lstStyle>
          <a:p>
            <a:r>
              <a:rPr lang="en-US"/>
              <a:t> </a:t>
            </a:r>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a:xfrm>
            <a:off x="7224093" y="6477000"/>
            <a:ext cx="2828917" cy="381000"/>
          </a:xfrm>
          <a:prstGeom prst="rect">
            <a:avLst/>
          </a:prstGeom>
        </p:spPr>
        <p:txBody>
          <a:bodyPr/>
          <a:lstStyle>
            <a:lvl1pPr>
              <a:defRPr>
                <a:solidFill>
                  <a:schemeClr val="bg1"/>
                </a:solidFill>
              </a:defRPr>
            </a:lvl1pPr>
          </a:lstStyle>
          <a:p>
            <a:r>
              <a:rPr lang="en-US"/>
              <a:t>Presentation title</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a:xfrm>
            <a:off x="10058398" y="6477000"/>
            <a:ext cx="937594" cy="381000"/>
          </a:xfrm>
          <a:prstGeom prst="rect">
            <a:avLst/>
          </a:prstGeom>
        </p:spPr>
        <p:txBody>
          <a:bodyPr/>
          <a:lstStyle>
            <a:lvl1pPr>
              <a:defRPr>
                <a:solidFill>
                  <a:schemeClr val="bg1"/>
                </a:solidFill>
                <a:effectLst/>
              </a:defRPr>
            </a:lvl1pPr>
          </a:lstStyle>
          <a:p>
            <a:fld id="{553FCE35-EF6C-4066-94B9-FDC76A5D930F}" type="datetime1">
              <a:rPr lang="en-US" smtClean="0"/>
              <a:t>12/8/2025</a:t>
            </a:fld>
            <a:endParaRPr lang="en-US"/>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a:xfrm>
            <a:off x="11001374" y="6492876"/>
            <a:ext cx="657226" cy="365125"/>
          </a:xfrm>
          <a:prstGeom prst="rect">
            <a:avLst/>
          </a:prstGeom>
        </p:spPr>
        <p:txBody>
          <a:bodyPr/>
          <a:lstStyle>
            <a:lvl1pPr>
              <a:defRPr>
                <a:solidFill>
                  <a:schemeClr val="bg1"/>
                </a:solidFill>
              </a:defRPr>
            </a:lvl1pPr>
          </a:lstStyle>
          <a:p>
            <a:fld id="{AEAA3239-9EA4-4A65-A281-97F994456D9F}" type="slidenum">
              <a:rPr lang="en-US" smtClean="0"/>
              <a:pPr/>
              <a:t>‹#›</a:t>
            </a:fld>
            <a:endParaRPr lang="en-US"/>
          </a:p>
        </p:txBody>
      </p:sp>
      <p:sp>
        <p:nvSpPr>
          <p:cNvPr id="38" name="Rectangle 37">
            <a:extLst>
              <a:ext uri="{FF2B5EF4-FFF2-40B4-BE49-F238E27FC236}">
                <a16:creationId xmlns:a16="http://schemas.microsoft.com/office/drawing/2014/main" id="{632554D8-9DAA-D834-ABC8-240BBF9CA28F}"/>
              </a:ext>
            </a:extLst>
          </p:cNvPr>
          <p:cNvSpPr/>
          <p:nvPr/>
        </p:nvSpPr>
        <p:spPr>
          <a:xfrm>
            <a:off x="6843096" y="565606"/>
            <a:ext cx="4811394" cy="64008"/>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09300629"/>
      </p:ext>
    </p:extLst>
  </p:cSld>
  <p:clrMapOvr>
    <a:masterClrMapping/>
  </p:clrMapOvr>
  <p:extLst>
    <p:ext uri="{DCECCB84-F9BA-43D5-87BE-67443E8EF086}">
      <p15:sldGuideLst xmlns:p15="http://schemas.microsoft.com/office/powerpoint/2012/main">
        <p15:guide id="5" orient="horz" pos="2160" userDrawn="1">
          <p15:clr>
            <a:srgbClr val="FBAE40"/>
          </p15:clr>
        </p15:guide>
        <p15:guide id="6" pos="384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with Pictur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7786071" y="1016955"/>
            <a:ext cx="3872530" cy="3726811"/>
          </a:xfrm>
          <a:prstGeom prst="rect">
            <a:avLst/>
          </a:prstGeom>
        </p:spPr>
        <p:txBody>
          <a:bodyPr vert="horz" lIns="91440" tIns="45720" rIns="91440" bIns="45720" rtlCol="0" anchor="t">
            <a:normAutofit/>
          </a:bodyPr>
          <a:lstStyle>
            <a:lvl1pPr>
              <a:defRPr lang="en-US" sz="5000" cap="all" baseline="0" dirty="0">
                <a:solidFill>
                  <a:schemeClr val="tx2"/>
                </a:solidFill>
              </a:defRPr>
            </a:lvl1pPr>
          </a:lstStyle>
          <a:p>
            <a:pPr lvl="0"/>
            <a:r>
              <a:rPr lang="en-US"/>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7786071" y="5134926"/>
            <a:ext cx="3868420" cy="1113474"/>
          </a:xfrm>
          <a:prstGeom prst="rect">
            <a:avLst/>
          </a:prstGeom>
        </p:spPr>
        <p:txBody>
          <a:bodyPr vert="horz" lIns="91440" tIns="45720" rIns="91440" bIns="45720" rtlCol="0" anchor="b">
            <a:normAutofit/>
          </a:bodyPr>
          <a:lstStyle>
            <a:lvl1pPr marL="0" indent="0">
              <a:buNone/>
              <a:defRPr lang="en-US" sz="2000" b="1" i="0" dirty="0">
                <a:solidFill>
                  <a:schemeClr val="tx2"/>
                </a:solidFill>
                <a:latin typeface="Arial" panose="020B0604020202020204" pitchFamily="34" charset="0"/>
                <a:cs typeface="Arial" panose="020B0604020202020204" pitchFamily="34" charset="0"/>
              </a:defRPr>
            </a:lvl1pPr>
          </a:lstStyle>
          <a:p>
            <a:pPr lvl="0"/>
            <a:r>
              <a:rPr lang="en-US"/>
              <a:t>Click to edit Master subtitle style</a:t>
            </a:r>
          </a:p>
        </p:txBody>
      </p:sp>
      <p:sp>
        <p:nvSpPr>
          <p:cNvPr id="10" name="Picture Placeholder 9">
            <a:extLst>
              <a:ext uri="{FF2B5EF4-FFF2-40B4-BE49-F238E27FC236}">
                <a16:creationId xmlns:a16="http://schemas.microsoft.com/office/drawing/2014/main" id="{77BE7EAD-CCCA-EA7C-0263-265AA3E43C5E}"/>
              </a:ext>
            </a:extLst>
          </p:cNvPr>
          <p:cNvSpPr>
            <a:spLocks noGrp="1"/>
          </p:cNvSpPr>
          <p:nvPr>
            <p:ph type="pic" sz="quarter" idx="14" hasCustomPrompt="1"/>
          </p:nvPr>
        </p:nvSpPr>
        <p:spPr>
          <a:xfrm>
            <a:off x="0" y="0"/>
            <a:ext cx="7224095" cy="6858000"/>
          </a:xfrm>
          <a:custGeom>
            <a:avLst/>
            <a:gdLst>
              <a:gd name="connsiteX0" fmla="*/ 0 w 7224095"/>
              <a:gd name="connsiteY0" fmla="*/ 629614 h 6858000"/>
              <a:gd name="connsiteX1" fmla="*/ 7224095 w 7224095"/>
              <a:gd name="connsiteY1" fmla="*/ 629614 h 6858000"/>
              <a:gd name="connsiteX2" fmla="*/ 7224095 w 7224095"/>
              <a:gd name="connsiteY2" fmla="*/ 6858000 h 6858000"/>
              <a:gd name="connsiteX3" fmla="*/ 0 w 7224095"/>
              <a:gd name="connsiteY3" fmla="*/ 6858000 h 6858000"/>
              <a:gd name="connsiteX4" fmla="*/ 0 w 7224095"/>
              <a:gd name="connsiteY4" fmla="*/ 0 h 6858000"/>
              <a:gd name="connsiteX5" fmla="*/ 7224095 w 7224095"/>
              <a:gd name="connsiteY5" fmla="*/ 0 h 6858000"/>
              <a:gd name="connsiteX6" fmla="*/ 7224095 w 7224095"/>
              <a:gd name="connsiteY6" fmla="*/ 565606 h 6858000"/>
              <a:gd name="connsiteX7" fmla="*/ 0 w 7224095"/>
              <a:gd name="connsiteY7" fmla="*/ 56560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24095" h="6858000">
                <a:moveTo>
                  <a:pt x="0" y="629614"/>
                </a:moveTo>
                <a:lnTo>
                  <a:pt x="7224095" y="629614"/>
                </a:lnTo>
                <a:lnTo>
                  <a:pt x="7224095" y="6858000"/>
                </a:lnTo>
                <a:lnTo>
                  <a:pt x="0" y="6858000"/>
                </a:lnTo>
                <a:close/>
                <a:moveTo>
                  <a:pt x="0" y="0"/>
                </a:moveTo>
                <a:lnTo>
                  <a:pt x="7224095" y="0"/>
                </a:lnTo>
                <a:lnTo>
                  <a:pt x="7224095" y="565606"/>
                </a:lnTo>
                <a:lnTo>
                  <a:pt x="0" y="565606"/>
                </a:lnTo>
                <a:close/>
              </a:path>
            </a:pathLst>
          </a:custGeom>
          <a:blipFill dpi="0" rotWithShape="1">
            <a:blip r:embed="rId2">
              <a:alphaModFix amt="60000"/>
            </a:blip>
            <a:srcRect/>
            <a:stretch>
              <a:fillRect/>
            </a:stretch>
          </a:blipFill>
        </p:spPr>
        <p:txBody>
          <a:bodyPr wrap="square">
            <a:noAutofit/>
          </a:bodyPr>
          <a:lstStyle>
            <a:lvl1pPr marL="0" indent="0">
              <a:buNone/>
              <a:defRPr/>
            </a:lvl1pPr>
          </a:lstStyle>
          <a:p>
            <a:r>
              <a:rPr lang="en-US"/>
              <a:t> </a:t>
            </a:r>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a:xfrm>
            <a:off x="8167937" y="6476999"/>
            <a:ext cx="1895847" cy="381001"/>
          </a:xfrm>
          <a:prstGeom prst="rect">
            <a:avLst/>
          </a:prstGeom>
        </p:spPr>
        <p:txBody>
          <a:bodyPr/>
          <a:lstStyle>
            <a:lvl1pPr>
              <a:defRPr>
                <a:solidFill>
                  <a:schemeClr val="tx2"/>
                </a:solidFill>
              </a:defRPr>
            </a:lvl1pPr>
          </a:lstStyle>
          <a:p>
            <a:r>
              <a:rPr lang="en-US"/>
              <a:t>Presentation title</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a:xfrm>
            <a:off x="10058402" y="6476999"/>
            <a:ext cx="937594" cy="381001"/>
          </a:xfrm>
          <a:prstGeom prst="rect">
            <a:avLst/>
          </a:prstGeom>
        </p:spPr>
        <p:txBody>
          <a:bodyPr/>
          <a:lstStyle>
            <a:lvl1pPr>
              <a:defRPr>
                <a:solidFill>
                  <a:schemeClr val="tx2"/>
                </a:solidFill>
                <a:effectLst/>
              </a:defRPr>
            </a:lvl1pPr>
          </a:lstStyle>
          <a:p>
            <a:fld id="{99C7A302-1799-4123-960A-AC3BB0278DAE}" type="datetime1">
              <a:rPr lang="en-US" smtClean="0"/>
              <a:t>12/8/2025</a:t>
            </a:fld>
            <a:endParaRPr lang="en-US"/>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a:xfrm>
            <a:off x="11001378" y="6477000"/>
            <a:ext cx="657221" cy="381001"/>
          </a:xfrm>
          <a:prstGeom prst="rect">
            <a:avLst/>
          </a:prstGeom>
        </p:spPr>
        <p:txBody>
          <a:bodyPr/>
          <a:lstStyle>
            <a:lvl1pPr>
              <a:defRPr>
                <a:solidFill>
                  <a:schemeClr val="tx2"/>
                </a:solidFill>
              </a:defRPr>
            </a:lvl1pPr>
          </a:lstStyle>
          <a:p>
            <a:fld id="{AEAA3239-9EA4-4A65-A281-97F994456D9F}" type="slidenum">
              <a:rPr lang="en-US" smtClean="0"/>
              <a:pPr/>
              <a:t>‹#›</a:t>
            </a:fld>
            <a:endParaRPr lang="en-US"/>
          </a:p>
        </p:txBody>
      </p:sp>
      <p:sp>
        <p:nvSpPr>
          <p:cNvPr id="9" name="Rectangle 8">
            <a:extLst>
              <a:ext uri="{FF2B5EF4-FFF2-40B4-BE49-F238E27FC236}">
                <a16:creationId xmlns:a16="http://schemas.microsoft.com/office/drawing/2014/main" id="{F879DE85-4541-95AA-B871-7CBAD2BA1550}"/>
              </a:ext>
            </a:extLst>
          </p:cNvPr>
          <p:cNvSpPr/>
          <p:nvPr userDrawn="1"/>
        </p:nvSpPr>
        <p:spPr>
          <a:xfrm>
            <a:off x="0" y="565606"/>
            <a:ext cx="11557970" cy="64008"/>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67691232"/>
      </p:ext>
    </p:extLst>
  </p:cSld>
  <p:clrMapOvr>
    <a:masterClrMapping/>
  </p:clrMapOvr>
  <p:extLst>
    <p:ext uri="{DCECCB84-F9BA-43D5-87BE-67443E8EF086}">
      <p15:sldGuideLst xmlns:p15="http://schemas.microsoft.com/office/powerpoint/2012/main">
        <p15:guide id="5" orient="horz" pos="2160" userDrawn="1">
          <p15:clr>
            <a:srgbClr val="FBAE40"/>
          </p15:clr>
        </p15:guide>
        <p15:guide id="6" pos="384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with Picture 4">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533400" y="1016955"/>
            <a:ext cx="4429126" cy="3331896"/>
          </a:xfrm>
          <a:prstGeom prst="rect">
            <a:avLst/>
          </a:prstGeom>
        </p:spPr>
        <p:txBody>
          <a:bodyPr vert="horz" lIns="91440" tIns="45720" rIns="91440" bIns="45720" rtlCol="0" anchor="t">
            <a:normAutofit/>
          </a:bodyPr>
          <a:lstStyle>
            <a:lvl1pPr>
              <a:defRPr lang="en-US" sz="5000" cap="all" baseline="0" dirty="0"/>
            </a:lvl1pPr>
          </a:lstStyle>
          <a:p>
            <a:pPr lvl="0"/>
            <a:r>
              <a:rPr lang="en-US"/>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533400" y="4846320"/>
            <a:ext cx="3174160" cy="1465319"/>
          </a:xfrm>
          <a:prstGeom prst="rect">
            <a:avLst/>
          </a:prstGeom>
        </p:spPr>
        <p:txBody>
          <a:bodyPr vert="horz" lIns="91440" tIns="45720" rIns="91440" bIns="45720" rtlCol="0" anchor="b">
            <a:normAutofit/>
          </a:bodyPr>
          <a:lstStyle>
            <a:lvl1pPr marL="0" indent="0">
              <a:buNone/>
              <a:defRPr lang="en-US" sz="2000" b="1" i="0" dirty="0">
                <a:latin typeface="Arial" panose="020B0604020202020204" pitchFamily="34" charset="0"/>
                <a:cs typeface="Arial" panose="020B0604020202020204" pitchFamily="34" charset="0"/>
              </a:defRPr>
            </a:lvl1pPr>
          </a:lstStyle>
          <a:p>
            <a:pPr lvl="0"/>
            <a:r>
              <a:rPr lang="en-US"/>
              <a:t>Click to edit Master subtitle style</a:t>
            </a:r>
          </a:p>
        </p:txBody>
      </p:sp>
      <p:sp>
        <p:nvSpPr>
          <p:cNvPr id="8" name="Footer Placeholder 7">
            <a:extLst>
              <a:ext uri="{FF2B5EF4-FFF2-40B4-BE49-F238E27FC236}">
                <a16:creationId xmlns:a16="http://schemas.microsoft.com/office/drawing/2014/main" id="{9A6E6A4C-6C55-068A-43AA-78DB4D1D643B}"/>
              </a:ext>
            </a:extLst>
          </p:cNvPr>
          <p:cNvSpPr>
            <a:spLocks noGrp="1"/>
          </p:cNvSpPr>
          <p:nvPr>
            <p:ph type="ftr" sz="quarter" idx="15"/>
          </p:nvPr>
        </p:nvSpPr>
        <p:spPr>
          <a:xfrm>
            <a:off x="533400" y="6492240"/>
            <a:ext cx="2548562" cy="365760"/>
          </a:xfrm>
          <a:prstGeom prst="rect">
            <a:avLst/>
          </a:prstGeom>
        </p:spPr>
        <p:txBody>
          <a:bodyPr/>
          <a:lstStyle/>
          <a:p>
            <a:r>
              <a:rPr lang="en-US"/>
              <a:t>Presentation title</a:t>
            </a:r>
          </a:p>
        </p:txBody>
      </p:sp>
      <p:sp>
        <p:nvSpPr>
          <p:cNvPr id="7" name="Date Placeholder 6">
            <a:extLst>
              <a:ext uri="{FF2B5EF4-FFF2-40B4-BE49-F238E27FC236}">
                <a16:creationId xmlns:a16="http://schemas.microsoft.com/office/drawing/2014/main" id="{F991F941-2D53-CC10-7947-62237A245FE0}"/>
              </a:ext>
            </a:extLst>
          </p:cNvPr>
          <p:cNvSpPr>
            <a:spLocks noGrp="1"/>
          </p:cNvSpPr>
          <p:nvPr>
            <p:ph type="dt" sz="half" idx="14"/>
          </p:nvPr>
        </p:nvSpPr>
        <p:spPr>
          <a:xfrm>
            <a:off x="3076577" y="6492240"/>
            <a:ext cx="689944" cy="365760"/>
          </a:xfrm>
          <a:prstGeom prst="rect">
            <a:avLst/>
          </a:prstGeom>
        </p:spPr>
        <p:txBody>
          <a:bodyPr/>
          <a:lstStyle/>
          <a:p>
            <a:fld id="{190C6F8C-60CC-4202-91FF-CD1CCD20CDA6}" type="datetime1">
              <a:rPr lang="en-US" smtClean="0"/>
              <a:t>12/8/2025</a:t>
            </a:fld>
            <a:endParaRPr lang="en-US"/>
          </a:p>
        </p:txBody>
      </p:sp>
      <p:sp>
        <p:nvSpPr>
          <p:cNvPr id="9" name="Slide Number Placeholder 8">
            <a:extLst>
              <a:ext uri="{FF2B5EF4-FFF2-40B4-BE49-F238E27FC236}">
                <a16:creationId xmlns:a16="http://schemas.microsoft.com/office/drawing/2014/main" id="{C1A2CCFF-14A7-08A8-4465-732CD8928728}"/>
              </a:ext>
            </a:extLst>
          </p:cNvPr>
          <p:cNvSpPr>
            <a:spLocks noGrp="1"/>
          </p:cNvSpPr>
          <p:nvPr>
            <p:ph type="sldNum" sz="quarter" idx="16"/>
          </p:nvPr>
        </p:nvSpPr>
        <p:spPr>
          <a:xfrm>
            <a:off x="3771906" y="6492240"/>
            <a:ext cx="628645" cy="365760"/>
          </a:xfrm>
          <a:prstGeom prst="rect">
            <a:avLst/>
          </a:prstGeom>
        </p:spPr>
        <p:txBody>
          <a:bodyPr/>
          <a:lstStyle/>
          <a:p>
            <a:fld id="{AEAA3239-9EA4-4A65-A281-97F994456D9F}" type="slidenum">
              <a:rPr lang="en-US" smtClean="0"/>
              <a:t>‹#›</a:t>
            </a:fld>
            <a:endParaRPr lang="en-US"/>
          </a:p>
        </p:txBody>
      </p:sp>
      <p:sp>
        <p:nvSpPr>
          <p:cNvPr id="35" name="Picture Placeholder 34">
            <a:extLst>
              <a:ext uri="{FF2B5EF4-FFF2-40B4-BE49-F238E27FC236}">
                <a16:creationId xmlns:a16="http://schemas.microsoft.com/office/drawing/2014/main" id="{A08E6492-6236-5992-A07D-5116336E8427}"/>
              </a:ext>
            </a:extLst>
          </p:cNvPr>
          <p:cNvSpPr>
            <a:spLocks noGrp="1"/>
          </p:cNvSpPr>
          <p:nvPr>
            <p:ph type="pic" sz="quarter" idx="13" hasCustomPrompt="1"/>
          </p:nvPr>
        </p:nvSpPr>
        <p:spPr>
          <a:xfrm>
            <a:off x="5348910" y="0"/>
            <a:ext cx="6843089" cy="6858000"/>
          </a:xfrm>
          <a:custGeom>
            <a:avLst/>
            <a:gdLst>
              <a:gd name="connsiteX0" fmla="*/ 0 w 6843089"/>
              <a:gd name="connsiteY0" fmla="*/ 629614 h 6858000"/>
              <a:gd name="connsiteX1" fmla="*/ 6843089 w 6843089"/>
              <a:gd name="connsiteY1" fmla="*/ 629614 h 6858000"/>
              <a:gd name="connsiteX2" fmla="*/ 6843089 w 6843089"/>
              <a:gd name="connsiteY2" fmla="*/ 6858000 h 6858000"/>
              <a:gd name="connsiteX3" fmla="*/ 0 w 6843089"/>
              <a:gd name="connsiteY3" fmla="*/ 6858000 h 6858000"/>
              <a:gd name="connsiteX4" fmla="*/ 0 w 6843089"/>
              <a:gd name="connsiteY4" fmla="*/ 0 h 6858000"/>
              <a:gd name="connsiteX5" fmla="*/ 6843089 w 6843089"/>
              <a:gd name="connsiteY5" fmla="*/ 0 h 6858000"/>
              <a:gd name="connsiteX6" fmla="*/ 6843089 w 6843089"/>
              <a:gd name="connsiteY6" fmla="*/ 565606 h 6858000"/>
              <a:gd name="connsiteX7" fmla="*/ 0 w 6843089"/>
              <a:gd name="connsiteY7" fmla="*/ 56560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43089" h="6858000">
                <a:moveTo>
                  <a:pt x="0" y="629614"/>
                </a:moveTo>
                <a:lnTo>
                  <a:pt x="6843089" y="629614"/>
                </a:lnTo>
                <a:lnTo>
                  <a:pt x="6843089" y="6858000"/>
                </a:lnTo>
                <a:lnTo>
                  <a:pt x="0" y="6858000"/>
                </a:lnTo>
                <a:close/>
                <a:moveTo>
                  <a:pt x="0" y="0"/>
                </a:moveTo>
                <a:lnTo>
                  <a:pt x="6843089" y="0"/>
                </a:lnTo>
                <a:lnTo>
                  <a:pt x="6843089" y="565606"/>
                </a:lnTo>
                <a:lnTo>
                  <a:pt x="0" y="565606"/>
                </a:lnTo>
                <a:close/>
              </a:path>
            </a:pathLst>
          </a:custGeom>
          <a:blipFill dpi="0" rotWithShape="1">
            <a:blip r:embed="rId2">
              <a:alphaModFix amt="60000"/>
            </a:blip>
            <a:srcRect/>
            <a:stretch>
              <a:fillRect/>
            </a:stretch>
          </a:blipFill>
        </p:spPr>
        <p:txBody>
          <a:bodyPr wrap="square">
            <a:noAutofit/>
          </a:bodyPr>
          <a:lstStyle>
            <a:lvl1pPr marL="0" indent="0">
              <a:buNone/>
              <a:defRPr/>
            </a:lvl1pPr>
          </a:lstStyle>
          <a:p>
            <a:r>
              <a:rPr lang="en-US"/>
              <a:t> </a:t>
            </a:r>
          </a:p>
        </p:txBody>
      </p:sp>
      <p:sp>
        <p:nvSpPr>
          <p:cNvPr id="36" name="Rectangle 35">
            <a:extLst>
              <a:ext uri="{FF2B5EF4-FFF2-40B4-BE49-F238E27FC236}">
                <a16:creationId xmlns:a16="http://schemas.microsoft.com/office/drawing/2014/main" id="{AB9E1B0C-9687-1C2C-7103-072A38CFE3B8}"/>
              </a:ext>
            </a:extLst>
          </p:cNvPr>
          <p:cNvSpPr/>
          <p:nvPr/>
        </p:nvSpPr>
        <p:spPr>
          <a:xfrm>
            <a:off x="634030" y="565606"/>
            <a:ext cx="11557970" cy="6400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40663910"/>
      </p:ext>
    </p:extLst>
  </p:cSld>
  <p:clrMapOvr>
    <a:masterClrMapping/>
  </p:clrMapOvr>
  <p:extLst>
    <p:ext uri="{DCECCB84-F9BA-43D5-87BE-67443E8EF086}">
      <p15:sldGuideLst xmlns:p15="http://schemas.microsoft.com/office/powerpoint/2012/main">
        <p15:guide id="5" orient="horz" pos="2160" userDrawn="1">
          <p15:clr>
            <a:srgbClr val="FBAE40"/>
          </p15:clr>
        </p15:guide>
        <p15:guide id="6" pos="384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with Picture 5">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C79AA538-6584-1335-947D-99C9A0CA5A3D}"/>
              </a:ext>
            </a:extLst>
          </p:cNvPr>
          <p:cNvSpPr>
            <a:spLocks noGrp="1"/>
          </p:cNvSpPr>
          <p:nvPr>
            <p:ph type="title"/>
          </p:nvPr>
        </p:nvSpPr>
        <p:spPr>
          <a:xfrm>
            <a:off x="2128220" y="2689229"/>
            <a:ext cx="5101253" cy="3711571"/>
          </a:xfrm>
        </p:spPr>
        <p:txBody>
          <a:bodyPr anchor="b">
            <a:noAutofit/>
          </a:bodyPr>
          <a:lstStyle>
            <a:lvl1pPr>
              <a:defRPr sz="7200" cap="all" baseline="0"/>
            </a:lvl1pPr>
          </a:lstStyle>
          <a:p>
            <a:r>
              <a:rPr lang="en-US"/>
              <a:t>Click to edit Master title style</a:t>
            </a:r>
          </a:p>
        </p:txBody>
      </p:sp>
      <p:sp>
        <p:nvSpPr>
          <p:cNvPr id="11" name="Subtitle 2">
            <a:extLst>
              <a:ext uri="{FF2B5EF4-FFF2-40B4-BE49-F238E27FC236}">
                <a16:creationId xmlns:a16="http://schemas.microsoft.com/office/drawing/2014/main" id="{0136D812-C006-B109-4529-F43530D92A6E}"/>
              </a:ext>
            </a:extLst>
          </p:cNvPr>
          <p:cNvSpPr>
            <a:spLocks noGrp="1"/>
          </p:cNvSpPr>
          <p:nvPr>
            <p:ph type="subTitle" idx="1"/>
          </p:nvPr>
        </p:nvSpPr>
        <p:spPr>
          <a:xfrm>
            <a:off x="533400" y="1016957"/>
            <a:ext cx="6685515" cy="731520"/>
          </a:xfrm>
          <a:prstGeom prst="rect">
            <a:avLst/>
          </a:prstGeom>
        </p:spPr>
        <p:txBody>
          <a:bodyPr vert="horz" lIns="91440" tIns="45720" rIns="91440" bIns="45720" rtlCol="0" anchor="t">
            <a:normAutofit/>
          </a:bodyPr>
          <a:lstStyle>
            <a:lvl1pPr marL="0" indent="0">
              <a:buNone/>
              <a:defRPr lang="en-US" sz="2000" b="1" i="0" dirty="0">
                <a:latin typeface="Arial" panose="020B0604020202020204" pitchFamily="34" charset="0"/>
                <a:cs typeface="Arial" panose="020B0604020202020204" pitchFamily="34" charset="0"/>
              </a:defRPr>
            </a:lvl1pPr>
          </a:lstStyle>
          <a:p>
            <a:pPr lvl="0"/>
            <a:r>
              <a:rPr lang="en-US"/>
              <a:t>Click to edit Master subtitle style</a:t>
            </a:r>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a:xfrm>
            <a:off x="533400" y="6477000"/>
            <a:ext cx="4815506" cy="381001"/>
          </a:xfrm>
          <a:prstGeom prst="rect">
            <a:avLst/>
          </a:prstGeom>
        </p:spPr>
        <p:txBody>
          <a:bodyPr/>
          <a:lstStyle/>
          <a:p>
            <a:r>
              <a:rPr lang="en-US"/>
              <a:t>Presentation title</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a:xfrm>
            <a:off x="5343525" y="6476999"/>
            <a:ext cx="1212771" cy="381001"/>
          </a:xfrm>
          <a:prstGeom prst="rect">
            <a:avLst/>
          </a:prstGeom>
        </p:spPr>
        <p:txBody>
          <a:bodyPr/>
          <a:lstStyle/>
          <a:p>
            <a:fld id="{00DF5560-89AD-437A-9E84-F44AEC0D58FA}" type="datetime1">
              <a:rPr lang="en-US" smtClean="0"/>
              <a:t>12/8/2025</a:t>
            </a:fld>
            <a:endParaRPr lang="en-US"/>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a:xfrm>
            <a:off x="6561689" y="6477000"/>
            <a:ext cx="657226" cy="381001"/>
          </a:xfrm>
          <a:prstGeom prst="rect">
            <a:avLst/>
          </a:prstGeom>
        </p:spPr>
        <p:txBody>
          <a:bodyPr/>
          <a:lstStyle/>
          <a:p>
            <a:fld id="{AEAA3239-9EA4-4A65-A281-97F994456D9F}" type="slidenum">
              <a:rPr lang="en-US" smtClean="0"/>
              <a:t>‹#›</a:t>
            </a:fld>
            <a:endParaRPr lang="en-US"/>
          </a:p>
        </p:txBody>
      </p:sp>
      <p:sp>
        <p:nvSpPr>
          <p:cNvPr id="38" name="Picture Placeholder 37">
            <a:extLst>
              <a:ext uri="{FF2B5EF4-FFF2-40B4-BE49-F238E27FC236}">
                <a16:creationId xmlns:a16="http://schemas.microsoft.com/office/drawing/2014/main" id="{64E68E40-D2D1-8DA8-1BBA-34E89F479DF7}"/>
              </a:ext>
            </a:extLst>
          </p:cNvPr>
          <p:cNvSpPr>
            <a:spLocks noGrp="1"/>
          </p:cNvSpPr>
          <p:nvPr>
            <p:ph type="pic" sz="quarter" idx="13" hasCustomPrompt="1"/>
          </p:nvPr>
        </p:nvSpPr>
        <p:spPr>
          <a:xfrm>
            <a:off x="7786070" y="-2"/>
            <a:ext cx="4405930" cy="6858001"/>
          </a:xfrm>
          <a:custGeom>
            <a:avLst/>
            <a:gdLst>
              <a:gd name="connsiteX0" fmla="*/ 0 w 4405930"/>
              <a:gd name="connsiteY0" fmla="*/ 0 h 6858001"/>
              <a:gd name="connsiteX1" fmla="*/ 4405930 w 4405930"/>
              <a:gd name="connsiteY1" fmla="*/ 0 h 6858001"/>
              <a:gd name="connsiteX2" fmla="*/ 4405930 w 4405930"/>
              <a:gd name="connsiteY2" fmla="*/ 6858001 h 6858001"/>
              <a:gd name="connsiteX3" fmla="*/ 0 w 4405930"/>
              <a:gd name="connsiteY3" fmla="*/ 6858001 h 6858001"/>
              <a:gd name="connsiteX4" fmla="*/ 0 w 4405930"/>
              <a:gd name="connsiteY4" fmla="*/ 632310 h 6858001"/>
              <a:gd name="connsiteX5" fmla="*/ 4405929 w 4405930"/>
              <a:gd name="connsiteY5" fmla="*/ 632310 h 6858001"/>
              <a:gd name="connsiteX6" fmla="*/ 4405929 w 4405930"/>
              <a:gd name="connsiteY6" fmla="*/ 568302 h 6858001"/>
              <a:gd name="connsiteX7" fmla="*/ 0 w 4405930"/>
              <a:gd name="connsiteY7" fmla="*/ 568302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05930" h="6858001">
                <a:moveTo>
                  <a:pt x="0" y="0"/>
                </a:moveTo>
                <a:lnTo>
                  <a:pt x="4405930" y="0"/>
                </a:lnTo>
                <a:lnTo>
                  <a:pt x="4405930" y="6858001"/>
                </a:lnTo>
                <a:lnTo>
                  <a:pt x="0" y="6858001"/>
                </a:lnTo>
                <a:lnTo>
                  <a:pt x="0" y="632310"/>
                </a:lnTo>
                <a:lnTo>
                  <a:pt x="4405929" y="632310"/>
                </a:lnTo>
                <a:lnTo>
                  <a:pt x="4405929" y="568302"/>
                </a:lnTo>
                <a:lnTo>
                  <a:pt x="0" y="568302"/>
                </a:lnTo>
                <a:close/>
              </a:path>
            </a:pathLst>
          </a:custGeom>
          <a:blipFill dpi="0" rotWithShape="1">
            <a:blip r:embed="rId2">
              <a:alphaModFix amt="60000"/>
            </a:blip>
            <a:srcRect/>
            <a:stretch>
              <a:fillRect/>
            </a:stretch>
          </a:blipFill>
        </p:spPr>
        <p:txBody>
          <a:bodyPr wrap="square">
            <a:noAutofit/>
          </a:bodyPr>
          <a:lstStyle>
            <a:lvl1pPr marL="0" indent="0">
              <a:buNone/>
              <a:defRPr/>
            </a:lvl1pPr>
          </a:lstStyle>
          <a:p>
            <a:r>
              <a:rPr lang="en-US"/>
              <a:t> </a:t>
            </a:r>
          </a:p>
        </p:txBody>
      </p:sp>
      <p:sp>
        <p:nvSpPr>
          <p:cNvPr id="39" name="Rectangle 38">
            <a:extLst>
              <a:ext uri="{FF2B5EF4-FFF2-40B4-BE49-F238E27FC236}">
                <a16:creationId xmlns:a16="http://schemas.microsoft.com/office/drawing/2014/main" id="{031C6569-302F-A491-577D-85BBD3AFD160}"/>
              </a:ext>
            </a:extLst>
          </p:cNvPr>
          <p:cNvSpPr/>
          <p:nvPr/>
        </p:nvSpPr>
        <p:spPr>
          <a:xfrm>
            <a:off x="634034" y="568300"/>
            <a:ext cx="11557965" cy="64008"/>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9295913"/>
      </p:ext>
    </p:extLst>
  </p:cSld>
  <p:clrMapOvr>
    <a:masterClrMapping/>
  </p:clrMapOvr>
  <p:extLst>
    <p:ext uri="{DCECCB84-F9BA-43D5-87BE-67443E8EF086}">
      <p15:sldGuideLst xmlns:p15="http://schemas.microsoft.com/office/powerpoint/2012/main">
        <p15:guide id="5" orient="horz" pos="2160" userDrawn="1">
          <p15:clr>
            <a:srgbClr val="FBAE40"/>
          </p15:clr>
        </p15:guide>
        <p15:guide id="6" pos="3840" userDrawn="1">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theme" Target="../theme/theme1.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5BFB69-9245-EC58-F1DE-FEB625BD336A}"/>
              </a:ext>
            </a:extLst>
          </p:cNvPr>
          <p:cNvSpPr>
            <a:spLocks noGrp="1"/>
          </p:cNvSpPr>
          <p:nvPr>
            <p:ph type="title"/>
          </p:nvPr>
        </p:nvSpPr>
        <p:spPr>
          <a:xfrm>
            <a:off x="533398" y="1016955"/>
            <a:ext cx="11125201" cy="746759"/>
          </a:xfrm>
          <a:prstGeom prst="rect">
            <a:avLst/>
          </a:prstGeom>
        </p:spPr>
        <p:txBody>
          <a:bodyPr vert="horz" lIns="91440" tIns="45720" rIns="91440" bIns="45720" rtlCol="0" anchor="t">
            <a:normAutofit/>
          </a:bodyPr>
          <a:lstStyle/>
          <a:p>
            <a:r>
              <a:rPr lang="en-US"/>
              <a:t>Click to edit Master title style</a:t>
            </a:r>
          </a:p>
        </p:txBody>
      </p:sp>
      <p:sp>
        <p:nvSpPr>
          <p:cNvPr id="3" name="Text Placeholder 2">
            <a:extLst>
              <a:ext uri="{FF2B5EF4-FFF2-40B4-BE49-F238E27FC236}">
                <a16:creationId xmlns:a16="http://schemas.microsoft.com/office/drawing/2014/main" id="{5516AFD5-5144-C460-0CA4-644BC4A93C02}"/>
              </a:ext>
            </a:extLst>
          </p:cNvPr>
          <p:cNvSpPr>
            <a:spLocks noGrp="1"/>
          </p:cNvSpPr>
          <p:nvPr>
            <p:ph type="body" idx="1"/>
          </p:nvPr>
        </p:nvSpPr>
        <p:spPr>
          <a:xfrm>
            <a:off x="533398" y="1748474"/>
            <a:ext cx="11125202" cy="472852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D4E1B7C8-DA74-800B-EE14-A39E9DB32DE4}"/>
              </a:ext>
            </a:extLst>
          </p:cNvPr>
          <p:cNvSpPr>
            <a:spLocks noGrp="1"/>
          </p:cNvSpPr>
          <p:nvPr>
            <p:ph type="ftr" sz="quarter" idx="3"/>
          </p:nvPr>
        </p:nvSpPr>
        <p:spPr>
          <a:xfrm>
            <a:off x="533399" y="6476998"/>
            <a:ext cx="8576637" cy="381003"/>
          </a:xfrm>
          <a:prstGeom prst="rect">
            <a:avLst/>
          </a:prstGeom>
        </p:spPr>
        <p:txBody>
          <a:bodyPr vert="horz" lIns="91440" tIns="45720" rIns="91440" bIns="45720" rtlCol="0" anchor="ctr"/>
          <a:lstStyle>
            <a:lvl1pPr algn="l" rtl="0">
              <a:defRPr sz="800">
                <a:solidFill>
                  <a:schemeClr val="tx2"/>
                </a:solidFill>
                <a:latin typeface="+mn-lt"/>
                <a:cs typeface="Arial" panose="020B0604020202020204" pitchFamily="34" charset="0"/>
              </a:defRPr>
            </a:lvl1pPr>
          </a:lstStyle>
          <a:p>
            <a:r>
              <a:rPr lang="en-US"/>
              <a:t>Presentation title</a:t>
            </a:r>
          </a:p>
        </p:txBody>
      </p:sp>
      <p:sp>
        <p:nvSpPr>
          <p:cNvPr id="4" name="Date Placeholder 3">
            <a:extLst>
              <a:ext uri="{FF2B5EF4-FFF2-40B4-BE49-F238E27FC236}">
                <a16:creationId xmlns:a16="http://schemas.microsoft.com/office/drawing/2014/main" id="{3995753E-AF8A-7E04-8A1A-205B755A0215}"/>
              </a:ext>
            </a:extLst>
          </p:cNvPr>
          <p:cNvSpPr>
            <a:spLocks noGrp="1"/>
          </p:cNvSpPr>
          <p:nvPr>
            <p:ph type="dt" sz="half" idx="2"/>
          </p:nvPr>
        </p:nvSpPr>
        <p:spPr>
          <a:xfrm>
            <a:off x="9110036" y="6476998"/>
            <a:ext cx="1885951" cy="381003"/>
          </a:xfrm>
          <a:prstGeom prst="rect">
            <a:avLst/>
          </a:prstGeom>
        </p:spPr>
        <p:txBody>
          <a:bodyPr vert="horz" lIns="91440" tIns="45720" rIns="91440" bIns="45720" rtlCol="0" anchor="ctr"/>
          <a:lstStyle>
            <a:lvl1pPr algn="r" rtl="0">
              <a:defRPr sz="800">
                <a:solidFill>
                  <a:schemeClr val="tx2"/>
                </a:solidFill>
                <a:latin typeface="+mn-lt"/>
                <a:cs typeface="Arial" panose="020B0604020202020204" pitchFamily="34" charset="0"/>
              </a:defRPr>
            </a:lvl1pPr>
          </a:lstStyle>
          <a:p>
            <a:fld id="{35F68458-1A7A-4A29-A16B-4424C6D3B5E6}" type="datetime1">
              <a:rPr lang="en-US" smtClean="0"/>
              <a:pPr/>
              <a:t>12/8/2025</a:t>
            </a:fld>
            <a:endParaRPr lang="en-US"/>
          </a:p>
        </p:txBody>
      </p:sp>
      <p:sp>
        <p:nvSpPr>
          <p:cNvPr id="6" name="Slide Number Placeholder 5">
            <a:extLst>
              <a:ext uri="{FF2B5EF4-FFF2-40B4-BE49-F238E27FC236}">
                <a16:creationId xmlns:a16="http://schemas.microsoft.com/office/drawing/2014/main" id="{7AC1647D-0DF0-CA1B-F723-EF7B8F508DB7}"/>
              </a:ext>
            </a:extLst>
          </p:cNvPr>
          <p:cNvSpPr>
            <a:spLocks noGrp="1"/>
          </p:cNvSpPr>
          <p:nvPr>
            <p:ph type="sldNum" sz="quarter" idx="4"/>
          </p:nvPr>
        </p:nvSpPr>
        <p:spPr>
          <a:xfrm>
            <a:off x="11001379" y="6476998"/>
            <a:ext cx="657221" cy="381003"/>
          </a:xfrm>
          <a:prstGeom prst="rect">
            <a:avLst/>
          </a:prstGeom>
        </p:spPr>
        <p:txBody>
          <a:bodyPr vert="horz" lIns="91440" tIns="45720" rIns="91440" bIns="45720" rtlCol="0" anchor="ctr"/>
          <a:lstStyle>
            <a:lvl1pPr algn="r" rtl="0">
              <a:defRPr sz="800">
                <a:solidFill>
                  <a:schemeClr val="tx2"/>
                </a:solidFill>
                <a:latin typeface="+mn-lt"/>
                <a:cs typeface="Arial" panose="020B0604020202020204" pitchFamily="34" charset="0"/>
              </a:defRPr>
            </a:lvl1pPr>
          </a:lstStyle>
          <a:p>
            <a:fld id="{AEAA3239-9EA4-4A65-A281-97F994456D9F}" type="slidenum">
              <a:rPr lang="en-US" smtClean="0"/>
              <a:pPr/>
              <a:t>‹#›</a:t>
            </a:fld>
            <a:endParaRPr lang="en-US"/>
          </a:p>
        </p:txBody>
      </p:sp>
    </p:spTree>
    <p:extLst>
      <p:ext uri="{BB962C8B-B14F-4D97-AF65-F5344CB8AC3E}">
        <p14:creationId xmlns:p14="http://schemas.microsoft.com/office/powerpoint/2010/main" val="1339175978"/>
      </p:ext>
    </p:extLst>
  </p:cSld>
  <p:clrMap bg1="lt1" tx1="dk1" bg2="lt2" tx2="dk2" accent1="accent1" accent2="accent2" accent3="accent3" accent4="accent4" accent5="accent5" accent6="accent6" hlink="hlink" folHlink="folHlink"/>
  <p:sldLayoutIdLst>
    <p:sldLayoutId id="2147483953" r:id="rId1"/>
    <p:sldLayoutId id="2147483954" r:id="rId2"/>
    <p:sldLayoutId id="2147483955" r:id="rId3"/>
    <p:sldLayoutId id="2147483956" r:id="rId4"/>
    <p:sldLayoutId id="2147483957" r:id="rId5"/>
    <p:sldLayoutId id="2147483958" r:id="rId6"/>
    <p:sldLayoutId id="2147483959" r:id="rId7"/>
    <p:sldLayoutId id="2147483960" r:id="rId8"/>
    <p:sldLayoutId id="2147483961" r:id="rId9"/>
    <p:sldLayoutId id="2147483962" r:id="rId10"/>
    <p:sldLayoutId id="2147483963" r:id="rId11"/>
    <p:sldLayoutId id="2147483964" r:id="rId12"/>
    <p:sldLayoutId id="2147483965" r:id="rId13"/>
    <p:sldLayoutId id="2147483967" r:id="rId14"/>
    <p:sldLayoutId id="2147483966" r:id="rId15"/>
    <p:sldLayoutId id="2147483968" r:id="rId16"/>
    <p:sldLayoutId id="2147483969" r:id="rId17"/>
    <p:sldLayoutId id="2147483970" r:id="rId18"/>
    <p:sldLayoutId id="2147483971" r:id="rId19"/>
    <p:sldLayoutId id="2147483972" r:id="rId20"/>
    <p:sldLayoutId id="2147483973" r:id="rId21"/>
    <p:sldLayoutId id="2147483974" r:id="rId22"/>
    <p:sldLayoutId id="2147483975" r:id="rId23"/>
    <p:sldLayoutId id="2147483976" r:id="rId24"/>
    <p:sldLayoutId id="2147483977" r:id="rId25"/>
    <p:sldLayoutId id="2147483978" r:id="rId26"/>
    <p:sldLayoutId id="2147483979" r:id="rId27"/>
    <p:sldLayoutId id="2147483980" r:id="rId28"/>
    <p:sldLayoutId id="2147483981" r:id="rId29"/>
    <p:sldLayoutId id="2147483982" r:id="rId30"/>
    <p:sldLayoutId id="2147483983" r:id="rId31"/>
    <p:sldLayoutId id="2147483984" r:id="rId32"/>
    <p:sldLayoutId id="2147483985" r:id="rId33"/>
    <p:sldLayoutId id="2147483986" r:id="rId34"/>
    <p:sldLayoutId id="2147483987" r:id="rId35"/>
    <p:sldLayoutId id="2147483988" r:id="rId36"/>
    <p:sldLayoutId id="2147483989" r:id="rId37"/>
    <p:sldLayoutId id="2147483990" r:id="rId38"/>
    <p:sldLayoutId id="2147483991" r:id="rId39"/>
    <p:sldLayoutId id="2147483992" r:id="rId40"/>
    <p:sldLayoutId id="2147483993" r:id="rId41"/>
    <p:sldLayoutId id="2147483994" r:id="rId42"/>
    <p:sldLayoutId id="2147483995" r:id="rId43"/>
    <p:sldLayoutId id="2147484008" r:id="rId44"/>
    <p:sldLayoutId id="2147483997" r:id="rId45"/>
    <p:sldLayoutId id="2147483998" r:id="rId46"/>
    <p:sldLayoutId id="2147483999" r:id="rId47"/>
    <p:sldLayoutId id="2147484000" r:id="rId48"/>
    <p:sldLayoutId id="2147484001" r:id="rId49"/>
    <p:sldLayoutId id="2147484002" r:id="rId50"/>
    <p:sldLayoutId id="2147484003" r:id="rId51"/>
    <p:sldLayoutId id="2147484004" r:id="rId52"/>
    <p:sldLayoutId id="2147484005" r:id="rId53"/>
    <p:sldLayoutId id="2147484006" r:id="rId54"/>
    <p:sldLayoutId id="2147484007" r:id="rId55"/>
  </p:sldLayoutIdLst>
  <p:hf sldNum="0" hdr="0" ftr="0" dt="0"/>
  <p:txStyles>
    <p:titleStyle>
      <a:lvl1pPr algn="l" defTabSz="914400" rtl="0" eaLnBrk="1" latinLnBrk="0" hangingPunct="1">
        <a:lnSpc>
          <a:spcPct val="80000"/>
        </a:lnSpc>
        <a:spcBef>
          <a:spcPct val="0"/>
        </a:spcBef>
        <a:buNone/>
        <a:defRPr sz="3600" b="0" kern="1200" spc="0" baseline="0">
          <a:solidFill>
            <a:schemeClr val="tx2"/>
          </a:solidFill>
          <a:latin typeface="+mj-lt"/>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chemeClr val="tx2"/>
          </a:solidFill>
          <a:latin typeface="+mn-lt"/>
          <a:ea typeface="+mn-ea"/>
          <a:cs typeface="Arial" panose="020B0604020202020204" pitchFamily="34" charset="0"/>
        </a:defRPr>
      </a:lvl1pPr>
      <a:lvl2pPr marL="457200" indent="-228600" algn="l" defTabSz="914400" rtl="0" eaLnBrk="1" latinLnBrk="0" hangingPunct="1">
        <a:lnSpc>
          <a:spcPct val="90000"/>
        </a:lnSpc>
        <a:spcBef>
          <a:spcPts val="500"/>
        </a:spcBef>
        <a:buFont typeface="Arial" panose="020B0604020202020204" pitchFamily="34" charset="0"/>
        <a:buChar char="•"/>
        <a:defRPr sz="1400" kern="1200">
          <a:solidFill>
            <a:schemeClr val="tx2"/>
          </a:solidFill>
          <a:latin typeface="+mn-lt"/>
          <a:ea typeface="+mn-ea"/>
          <a:cs typeface="Arial" panose="020B0604020202020204" pitchFamily="34" charset="0"/>
        </a:defRPr>
      </a:lvl2pPr>
      <a:lvl3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tx2"/>
          </a:solidFill>
          <a:latin typeface="+mn-lt"/>
          <a:ea typeface="+mn-ea"/>
          <a:cs typeface="Arial" panose="020B0604020202020204" pitchFamily="34" charset="0"/>
        </a:defRPr>
      </a:lvl3pPr>
      <a:lvl4pPr marL="914400" indent="-228600" algn="l" defTabSz="914400" rtl="0" eaLnBrk="1" latinLnBrk="0" hangingPunct="1">
        <a:lnSpc>
          <a:spcPct val="90000"/>
        </a:lnSpc>
        <a:spcBef>
          <a:spcPts val="500"/>
        </a:spcBef>
        <a:buFont typeface="Arial" panose="020B0604020202020204" pitchFamily="34" charset="0"/>
        <a:buChar char="•"/>
        <a:defRPr sz="1400" kern="1200">
          <a:solidFill>
            <a:schemeClr val="tx2"/>
          </a:solidFill>
          <a:latin typeface="+mn-lt"/>
          <a:ea typeface="+mn-ea"/>
          <a:cs typeface="Arial" panose="020B0604020202020204" pitchFamily="34" charset="0"/>
        </a:defRPr>
      </a:lvl4pPr>
      <a:lvl5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2"/>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0" orient="horz" pos="2160" userDrawn="1">
          <p15:clr>
            <a:srgbClr val="F26B43"/>
          </p15:clr>
        </p15:guide>
        <p15:guide id="31" pos="3840" userDrawn="1">
          <p15:clr>
            <a:srgbClr val="F26B43"/>
          </p15:clr>
        </p15:guide>
        <p15:guide id="32" pos="336" userDrawn="1">
          <p15:clr>
            <a:srgbClr val="F26B43"/>
          </p15:clr>
        </p15:guide>
        <p15:guide id="33" pos="7344" userDrawn="1">
          <p15:clr>
            <a:srgbClr val="F26B43"/>
          </p15:clr>
        </p15:guide>
        <p15:guide id="34" orient="horz" pos="4080" userDrawn="1">
          <p15:clr>
            <a:srgbClr val="F26B43"/>
          </p15:clr>
        </p15:guide>
        <p15:guide id="35" orient="horz" pos="1344" userDrawn="1">
          <p15:clr>
            <a:srgbClr val="F26B43"/>
          </p15:clr>
        </p15:guide>
        <p15:guide id="36" orient="horz" pos="3888"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5.xml"/><Relationship Id="rId5" Type="http://schemas.openxmlformats.org/officeDocument/2006/relationships/image" Target="../media/image7.svg"/><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0.xml"/><Relationship Id="rId1" Type="http://schemas.openxmlformats.org/officeDocument/2006/relationships/slideLayout" Target="../slideLayouts/slideLayout25.xml"/></Relationships>
</file>

<file path=ppt/slides/_rels/slide1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1.xml"/><Relationship Id="rId1" Type="http://schemas.openxmlformats.org/officeDocument/2006/relationships/slideLayout" Target="../slideLayouts/slideLayout37.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3.xml"/><Relationship Id="rId1" Type="http://schemas.openxmlformats.org/officeDocument/2006/relationships/slideLayout" Target="../slideLayouts/slideLayout37.xml"/></Relationships>
</file>

<file path=ppt/slides/_rels/slide1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4.xml"/><Relationship Id="rId1" Type="http://schemas.openxmlformats.org/officeDocument/2006/relationships/slideLayout" Target="../slideLayouts/slideLayout3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6.xml"/><Relationship Id="rId1" Type="http://schemas.openxmlformats.org/officeDocument/2006/relationships/slideLayout" Target="../slideLayouts/slideLayout37.xml"/></Relationships>
</file>

<file path=ppt/slides/_rels/slide1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7.xml"/><Relationship Id="rId1" Type="http://schemas.openxmlformats.org/officeDocument/2006/relationships/slideLayout" Target="../slideLayouts/slideLayout2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9.xml"/><Relationship Id="rId1" Type="http://schemas.openxmlformats.org/officeDocument/2006/relationships/slideLayout" Target="../slideLayouts/slideLayout25.xml"/><Relationship Id="rId4" Type="http://schemas.openxmlformats.org/officeDocument/2006/relationships/hyperlink" Target="https://arxiv.org/abs/2005.11401"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xml"/><Relationship Id="rId1" Type="http://schemas.openxmlformats.org/officeDocument/2006/relationships/slideLayout" Target="../slideLayouts/slideLayout25.xml"/></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2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6.xml"/><Relationship Id="rId1" Type="http://schemas.openxmlformats.org/officeDocument/2006/relationships/slideLayout" Target="../slideLayouts/slideLayout21.xml"/></Relationships>
</file>

<file path=ppt/slides/_rels/slide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7.xml"/><Relationship Id="rId1" Type="http://schemas.openxmlformats.org/officeDocument/2006/relationships/slideLayout" Target="../slideLayouts/slideLayout2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9.xml"/><Relationship Id="rId1" Type="http://schemas.openxmlformats.org/officeDocument/2006/relationships/slideLayout" Target="../slideLayouts/slideLayout3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2BA1F5-6A26-5D4C-49E7-E05A9AF9E066}"/>
              </a:ext>
            </a:extLst>
          </p:cNvPr>
          <p:cNvSpPr>
            <a:spLocks noGrp="1"/>
          </p:cNvSpPr>
          <p:nvPr>
            <p:ph type="ctrTitle"/>
          </p:nvPr>
        </p:nvSpPr>
        <p:spPr>
          <a:xfrm>
            <a:off x="533400" y="4572000"/>
            <a:ext cx="11125201" cy="1112520"/>
          </a:xfrm>
        </p:spPr>
        <p:txBody>
          <a:bodyPr anchor="b">
            <a:normAutofit/>
          </a:bodyPr>
          <a:lstStyle/>
          <a:p>
            <a:r>
              <a:rPr lang="en-US" sz="4000" dirty="0"/>
              <a:t>Retrieval-Augmented Generation (RAG)</a:t>
            </a:r>
          </a:p>
        </p:txBody>
      </p:sp>
      <p:sp>
        <p:nvSpPr>
          <p:cNvPr id="3" name="Subtitle 2">
            <a:extLst>
              <a:ext uri="{FF2B5EF4-FFF2-40B4-BE49-F238E27FC236}">
                <a16:creationId xmlns:a16="http://schemas.microsoft.com/office/drawing/2014/main" id="{3D922A47-17E0-8A37-C368-3F595ECA7F15}"/>
              </a:ext>
            </a:extLst>
          </p:cNvPr>
          <p:cNvSpPr>
            <a:spLocks noGrp="1"/>
          </p:cNvSpPr>
          <p:nvPr>
            <p:ph type="subTitle" idx="1"/>
          </p:nvPr>
        </p:nvSpPr>
        <p:spPr>
          <a:xfrm>
            <a:off x="533400" y="5715000"/>
            <a:ext cx="11125201" cy="737558"/>
          </a:xfrm>
        </p:spPr>
        <p:txBody>
          <a:bodyPr anchor="t">
            <a:normAutofit lnSpcReduction="10000"/>
          </a:bodyPr>
          <a:lstStyle/>
          <a:p>
            <a:r>
              <a:rPr lang="en-US" dirty="0"/>
              <a:t>Enhancing AI with dynamic knowledge retrieval techniques</a:t>
            </a:r>
          </a:p>
          <a:p>
            <a:r>
              <a:rPr lang="en-US" dirty="0">
                <a:solidFill>
                  <a:srgbClr val="92D050"/>
                </a:solidFill>
              </a:rPr>
              <a:t>Arta Asadi</a:t>
            </a:r>
          </a:p>
        </p:txBody>
      </p:sp>
      <p:pic>
        <p:nvPicPr>
          <p:cNvPr id="4" name="Picture 3">
            <a:extLst>
              <a:ext uri="{FF2B5EF4-FFF2-40B4-BE49-F238E27FC236}">
                <a16:creationId xmlns:a16="http://schemas.microsoft.com/office/drawing/2014/main" id="{20269F0F-D86E-45FF-AD9A-F8B904D93FAA}"/>
              </a:ext>
            </a:extLst>
          </p:cNvPr>
          <p:cNvPicPr>
            <a:picLocks noChangeAspect="1"/>
          </p:cNvPicPr>
          <p:nvPr/>
        </p:nvPicPr>
        <p:blipFill>
          <a:blip r:embed="rId3"/>
          <a:srcRect t="26005" b="21320"/>
          <a:stretch>
            <a:fillRect/>
          </a:stretch>
        </p:blipFill>
        <p:spPr>
          <a:xfrm>
            <a:off x="20" y="10"/>
            <a:ext cx="12191979" cy="3981754"/>
          </a:xfrm>
          <a:prstGeom prst="rect">
            <a:avLst/>
          </a:prstGeom>
          <a:noFill/>
        </p:spPr>
      </p:pic>
      <p:pic>
        <p:nvPicPr>
          <p:cNvPr id="6" name="Graphic 5">
            <a:extLst>
              <a:ext uri="{FF2B5EF4-FFF2-40B4-BE49-F238E27FC236}">
                <a16:creationId xmlns:a16="http://schemas.microsoft.com/office/drawing/2014/main" id="{B93A160A-60A7-92EA-EE3E-343385F862C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263109" y="5128260"/>
            <a:ext cx="1794494" cy="1555991"/>
          </a:xfrm>
          <a:prstGeom prst="rect">
            <a:avLst/>
          </a:prstGeom>
        </p:spPr>
      </p:pic>
      <p:sp>
        <p:nvSpPr>
          <p:cNvPr id="9" name="TextBox 8">
            <a:extLst>
              <a:ext uri="{FF2B5EF4-FFF2-40B4-BE49-F238E27FC236}">
                <a16:creationId xmlns:a16="http://schemas.microsoft.com/office/drawing/2014/main" id="{E34BB3B8-442C-6DC0-D181-83E6FA7CB3EE}"/>
              </a:ext>
            </a:extLst>
          </p:cNvPr>
          <p:cNvSpPr txBox="1"/>
          <p:nvPr/>
        </p:nvSpPr>
        <p:spPr>
          <a:xfrm>
            <a:off x="10320890" y="6281659"/>
            <a:ext cx="1678932" cy="369332"/>
          </a:xfrm>
          <a:prstGeom prst="rect">
            <a:avLst/>
          </a:prstGeom>
          <a:noFill/>
        </p:spPr>
        <p:txBody>
          <a:bodyPr wrap="square" rtlCol="0">
            <a:spAutoFit/>
          </a:bodyPr>
          <a:lstStyle/>
          <a:p>
            <a:pPr algn="ctr"/>
            <a:r>
              <a:rPr lang="en-US" dirty="0">
                <a:latin typeface="Ray" panose="02000504000000020004" pitchFamily="2" charset="-78"/>
                <a:cs typeface="Ray" panose="02000504000000020004" pitchFamily="2" charset="-78"/>
              </a:rPr>
              <a:t>AI Learnino</a:t>
            </a:r>
          </a:p>
        </p:txBody>
      </p:sp>
    </p:spTree>
    <p:extLst>
      <p:ext uri="{BB962C8B-B14F-4D97-AF65-F5344CB8AC3E}">
        <p14:creationId xmlns:p14="http://schemas.microsoft.com/office/powerpoint/2010/main" val="4272893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4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2000"/>
                                  </p:stCondLst>
                                  <p:iterate type="lt">
                                    <p:tmPct val="10000"/>
                                  </p:iterate>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400"/>
                                        <p:tgtEl>
                                          <p:spTgt spid="3">
                                            <p:txEl>
                                              <p:pRg st="1" end="1"/>
                                            </p:txEl>
                                          </p:spTgt>
                                        </p:tgtEl>
                                      </p:cBhvr>
                                    </p:animEffect>
                                  </p:childTnLst>
                                </p:cTn>
                              </p:par>
                              <p:par>
                                <p:cTn id="16" presetID="10" presetClass="entr" presetSubtype="0" fill="hold" grpId="1" nodeType="withEffect">
                                  <p:stCondLst>
                                    <p:cond delay="250"/>
                                  </p:stCondLst>
                                  <p:iterate type="lt">
                                    <p:tmPct val="10000"/>
                                  </p:iterate>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3" grpId="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DB3E4B-701E-04AF-9237-65EDEEF901E4}"/>
              </a:ext>
            </a:extLst>
          </p:cNvPr>
          <p:cNvSpPr>
            <a:spLocks noGrp="1"/>
          </p:cNvSpPr>
          <p:nvPr>
            <p:ph type="title"/>
          </p:nvPr>
        </p:nvSpPr>
        <p:spPr>
          <a:xfrm>
            <a:off x="7229478" y="1016955"/>
            <a:ext cx="4429122" cy="1328932"/>
          </a:xfrm>
        </p:spPr>
        <p:txBody>
          <a:bodyPr anchor="b">
            <a:normAutofit/>
          </a:bodyPr>
          <a:lstStyle/>
          <a:p>
            <a:r>
              <a:rPr lang="en-US"/>
              <a:t>Databases and Vector Stores</a:t>
            </a:r>
          </a:p>
        </p:txBody>
      </p:sp>
      <p:pic>
        <p:nvPicPr>
          <p:cNvPr id="5" name="Content Placeholder 4" descr="abstract programm binary code  and colored array cube Database">
            <a:extLst>
              <a:ext uri="{FF2B5EF4-FFF2-40B4-BE49-F238E27FC236}">
                <a16:creationId xmlns:a16="http://schemas.microsoft.com/office/drawing/2014/main" id="{C0165371-E957-4BE1-8454-B70161C09089}"/>
              </a:ext>
            </a:extLst>
          </p:cNvPr>
          <p:cNvPicPr>
            <a:picLocks noGrp="1" noChangeAspect="1"/>
          </p:cNvPicPr>
          <p:nvPr>
            <p:ph type="pic" sz="quarter" idx="13"/>
          </p:nvPr>
        </p:nvPicPr>
        <p:blipFill>
          <a:blip r:embed="rId3"/>
          <a:srcRect l="42253" r="2" b="2"/>
          <a:stretch>
            <a:fillRect/>
          </a:stretch>
        </p:blipFill>
        <p:spPr>
          <a:xfrm>
            <a:off x="20" y="16383"/>
            <a:ext cx="6492220" cy="6858000"/>
          </a:xfrm>
          <a:prstGeom prst="rect">
            <a:avLst/>
          </a:prstGeom>
          <a:noFill/>
        </p:spPr>
      </p:pic>
      <p:sp>
        <p:nvSpPr>
          <p:cNvPr id="4" name="Content Placeholder 3">
            <a:extLst>
              <a:ext uri="{FF2B5EF4-FFF2-40B4-BE49-F238E27FC236}">
                <a16:creationId xmlns:a16="http://schemas.microsoft.com/office/drawing/2014/main" id="{049B9978-AA46-6CB2-DE65-0F6AEEC4C093}"/>
              </a:ext>
            </a:extLst>
          </p:cNvPr>
          <p:cNvSpPr>
            <a:spLocks noGrp="1"/>
          </p:cNvSpPr>
          <p:nvPr>
            <p:ph sz="quarter" idx="14"/>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7229478" y="2495233"/>
            <a:ext cx="4429121" cy="3727767"/>
          </a:xfrm>
        </p:spPr>
        <p:txBody>
          <a:bodyPr>
            <a:normAutofit/>
          </a:bodyPr>
          <a:lstStyle/>
          <a:p>
            <a:pPr marL="0" indent="0">
              <a:spcBef>
                <a:spcPts val="2500"/>
              </a:spcBef>
              <a:buFont typeface="Arial" panose="020B0604020202020204" pitchFamily="34" charset="0"/>
              <a:buNone/>
            </a:pPr>
            <a:r>
              <a:rPr lang="en-US" b="1"/>
              <a:t>Relational Databases</a:t>
            </a:r>
          </a:p>
          <a:p>
            <a:pPr marL="0" lvl="1" indent="0">
              <a:buFont typeface="Arial" panose="020B0604020202020204" pitchFamily="34" charset="0"/>
              <a:buNone/>
            </a:pPr>
            <a:r>
              <a:t>Structured databases like Postgres manage relational data with strong querying and transaction capabilities.</a:t>
            </a:r>
            <a:endParaRPr lang="en-US"/>
          </a:p>
          <a:p>
            <a:pPr marL="0" indent="0">
              <a:spcBef>
                <a:spcPts val="2500"/>
              </a:spcBef>
              <a:buFont typeface="Arial" panose="020B0604020202020204" pitchFamily="34" charset="0"/>
              <a:buNone/>
            </a:pPr>
            <a:r>
              <a:rPr lang="en-US" b="1"/>
              <a:t>NoSQL Flexibility</a:t>
            </a:r>
          </a:p>
          <a:p>
            <a:pPr marL="0" lvl="1" indent="0">
              <a:buFont typeface="Arial" panose="020B0604020202020204" pitchFamily="34" charset="0"/>
              <a:buNone/>
            </a:pPr>
            <a:r>
              <a:t>NoSQL databases handle semi-structured or unstructured data, supporting dynamic content and flexible schemas.</a:t>
            </a:r>
            <a:endParaRPr lang="en-US"/>
          </a:p>
          <a:p>
            <a:pPr marL="0" indent="0">
              <a:spcBef>
                <a:spcPts val="2500"/>
              </a:spcBef>
              <a:buFont typeface="Arial" panose="020B0604020202020204" pitchFamily="34" charset="0"/>
              <a:buNone/>
            </a:pPr>
            <a:r>
              <a:rPr lang="en-US" b="1"/>
              <a:t>Vector Stores for Semantic Search</a:t>
            </a:r>
          </a:p>
          <a:p>
            <a:pPr marL="0" lvl="1" indent="0">
              <a:buFont typeface="Arial" panose="020B0604020202020204" pitchFamily="34" charset="0"/>
              <a:buNone/>
            </a:pPr>
            <a:r>
              <a:t>Vector stores like Qdrant store high-dimensional embeddings optimized for similarity and hybrid queries in semantic search.</a:t>
            </a:r>
            <a:endParaRPr lang="en-US"/>
          </a:p>
        </p:txBody>
      </p:sp>
    </p:spTree>
    <p:extLst>
      <p:ext uri="{BB962C8B-B14F-4D97-AF65-F5344CB8AC3E}">
        <p14:creationId xmlns:p14="http://schemas.microsoft.com/office/powerpoint/2010/main" val="20758795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E9E238-6BF7-43EF-181B-F7FFA716CA2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2EB826C-92DB-5A67-AC39-63CDADFA6F90}"/>
              </a:ext>
            </a:extLst>
          </p:cNvPr>
          <p:cNvSpPr>
            <a:spLocks noGrp="1"/>
          </p:cNvSpPr>
          <p:nvPr>
            <p:ph type="title"/>
          </p:nvPr>
        </p:nvSpPr>
        <p:spPr>
          <a:xfrm>
            <a:off x="533399" y="1016955"/>
            <a:ext cx="4810129" cy="1269482"/>
          </a:xfrm>
        </p:spPr>
        <p:txBody>
          <a:bodyPr anchor="t">
            <a:normAutofit/>
          </a:bodyPr>
          <a:lstStyle/>
          <a:p>
            <a:r>
              <a:rPr lang="en-US" sz="3200">
                <a:ea typeface="+mj-lt"/>
                <a:cs typeface="+mj-lt"/>
              </a:rPr>
              <a:t>Why Choose RAG Over Fine-Tuning?</a:t>
            </a:r>
          </a:p>
        </p:txBody>
      </p:sp>
      <p:pic>
        <p:nvPicPr>
          <p:cNvPr id="5" name="Content Placeholder 4" descr="cyborg open Internet of things technology connecting smart home devices">
            <a:extLst>
              <a:ext uri="{FF2B5EF4-FFF2-40B4-BE49-F238E27FC236}">
                <a16:creationId xmlns:a16="http://schemas.microsoft.com/office/drawing/2014/main" id="{F743D64E-03E5-2283-7DD9-D651D4E8C52E}"/>
              </a:ext>
            </a:extLst>
          </p:cNvPr>
          <p:cNvPicPr>
            <a:picLocks noGrp="1" noChangeAspect="1"/>
          </p:cNvPicPr>
          <p:nvPr>
            <p:ph type="pic" sz="quarter" idx="13"/>
          </p:nvPr>
        </p:nvPicPr>
        <p:blipFill>
          <a:blip r:embed="rId3"/>
          <a:srcRect l="24611" r="4326" b="1"/>
          <a:stretch>
            <a:fillRect/>
          </a:stretch>
        </p:blipFill>
        <p:spPr>
          <a:xfrm>
            <a:off x="634030" y="2495234"/>
            <a:ext cx="4709498" cy="3727766"/>
          </a:xfrm>
          <a:prstGeom prst="rect">
            <a:avLst/>
          </a:prstGeom>
          <a:noFill/>
        </p:spPr>
      </p:pic>
      <p:sp>
        <p:nvSpPr>
          <p:cNvPr id="4" name="Content Placeholder 3">
            <a:extLst>
              <a:ext uri="{FF2B5EF4-FFF2-40B4-BE49-F238E27FC236}">
                <a16:creationId xmlns:a16="http://schemas.microsoft.com/office/drawing/2014/main" id="{E14BEC44-4072-E972-2C2E-999D5F2B936D}"/>
              </a:ext>
            </a:extLst>
          </p:cNvPr>
          <p:cNvSpPr>
            <a:spLocks noGrp="1"/>
          </p:cNvSpPr>
          <p:nvPr>
            <p:ph sz="quarter" idx="14"/>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905562" y="1010614"/>
            <a:ext cx="5753037" cy="5212386"/>
          </a:xfrm>
        </p:spPr>
        <p:txBody>
          <a:bodyPr vert="horz" lIns="91440" tIns="45720" rIns="91440" bIns="45720" rtlCol="0" anchor="t">
            <a:normAutofit/>
          </a:bodyPr>
          <a:lstStyle/>
          <a:p>
            <a:pPr marL="0" indent="0">
              <a:lnSpc>
                <a:spcPct val="100000"/>
              </a:lnSpc>
              <a:buNone/>
            </a:pPr>
            <a:r>
              <a:rPr lang="en-US" sz="1600" b="1">
                <a:ea typeface="+mn-lt"/>
                <a:cs typeface="+mn-lt"/>
              </a:rPr>
              <a:t>Scalable &amp; Cost-Efficient</a:t>
            </a:r>
            <a:endParaRPr lang="en-US" sz="1600">
              <a:ea typeface="+mn-lt"/>
            </a:endParaRPr>
          </a:p>
          <a:p>
            <a:pPr marL="0" indent="0">
              <a:lnSpc>
                <a:spcPct val="100000"/>
              </a:lnSpc>
              <a:buNone/>
            </a:pPr>
            <a:r>
              <a:rPr lang="en-US" sz="1600">
                <a:ea typeface="+mn-lt"/>
                <a:cs typeface="+mn-lt"/>
              </a:rPr>
              <a:t>No retraining needed for large datasets.</a:t>
            </a:r>
            <a:endParaRPr lang="en-US" sz="1600"/>
          </a:p>
          <a:p>
            <a:pPr marL="0" indent="0">
              <a:lnSpc>
                <a:spcPct val="100000"/>
              </a:lnSpc>
              <a:buNone/>
            </a:pPr>
            <a:r>
              <a:rPr lang="en-US" sz="1600" b="1">
                <a:ea typeface="+mn-lt"/>
                <a:cs typeface="+mn-lt"/>
              </a:rPr>
              <a:t>Real-Time Updates</a:t>
            </a:r>
            <a:endParaRPr lang="en-US" sz="1600">
              <a:ea typeface="+mn-lt"/>
            </a:endParaRPr>
          </a:p>
          <a:p>
            <a:pPr marL="0" indent="0">
              <a:lnSpc>
                <a:spcPct val="100000"/>
              </a:lnSpc>
              <a:buNone/>
            </a:pPr>
            <a:r>
              <a:rPr lang="en-US" sz="1600">
                <a:ea typeface="+mn-lt"/>
                <a:cs typeface="+mn-lt"/>
              </a:rPr>
              <a:t>Instantly integrates new data without model updates.</a:t>
            </a:r>
            <a:endParaRPr lang="en-US" sz="1600"/>
          </a:p>
          <a:p>
            <a:pPr marL="0" indent="0">
              <a:lnSpc>
                <a:spcPct val="100000"/>
              </a:lnSpc>
              <a:buNone/>
            </a:pPr>
            <a:r>
              <a:rPr lang="en-US" sz="1600" b="1">
                <a:ea typeface="+mn-lt"/>
                <a:cs typeface="+mn-lt"/>
              </a:rPr>
              <a:t>Reduces Hallucination</a:t>
            </a:r>
            <a:r>
              <a:rPr lang="en-US" sz="1600">
                <a:ea typeface="+mn-lt"/>
                <a:cs typeface="+mn-lt"/>
              </a:rPr>
              <a:t> </a:t>
            </a:r>
            <a:endParaRPr lang="en-US" sz="1600">
              <a:ea typeface="+mn-lt"/>
            </a:endParaRPr>
          </a:p>
          <a:p>
            <a:pPr marL="0" indent="0">
              <a:lnSpc>
                <a:spcPct val="100000"/>
              </a:lnSpc>
              <a:buNone/>
            </a:pPr>
            <a:r>
              <a:rPr lang="en-US" sz="1600">
                <a:ea typeface="+mn-lt"/>
                <a:cs typeface="+mn-lt"/>
              </a:rPr>
              <a:t>Grounds responses in retrieved factual content.</a:t>
            </a:r>
            <a:endParaRPr lang="en-US" sz="1600"/>
          </a:p>
          <a:p>
            <a:pPr marL="0" indent="0">
              <a:lnSpc>
                <a:spcPct val="100000"/>
              </a:lnSpc>
              <a:buNone/>
            </a:pPr>
            <a:r>
              <a:rPr lang="en-US" sz="1600" b="1">
                <a:ea typeface="+mn-lt"/>
                <a:cs typeface="+mn-lt"/>
              </a:rPr>
              <a:t>Domain Flexibility</a:t>
            </a:r>
            <a:endParaRPr lang="en-US" sz="1600">
              <a:ea typeface="+mn-lt"/>
            </a:endParaRPr>
          </a:p>
          <a:p>
            <a:pPr marL="0" indent="0">
              <a:lnSpc>
                <a:spcPct val="100000"/>
              </a:lnSpc>
              <a:buNone/>
            </a:pPr>
            <a:r>
              <a:rPr lang="en-US" sz="1600">
                <a:ea typeface="+mn-lt"/>
                <a:cs typeface="+mn-lt"/>
              </a:rPr>
              <a:t>Easily adapts to multiple or proprietary domains.</a:t>
            </a:r>
            <a:endParaRPr lang="en-US" sz="1600"/>
          </a:p>
          <a:p>
            <a:pPr marL="0" indent="0">
              <a:lnSpc>
                <a:spcPct val="100000"/>
              </a:lnSpc>
              <a:buNone/>
            </a:pPr>
            <a:r>
              <a:rPr lang="en-US" sz="1600" b="1">
                <a:ea typeface="+mn-lt"/>
                <a:cs typeface="+mn-lt"/>
              </a:rPr>
              <a:t>Traceability &amp; Compliance</a:t>
            </a:r>
            <a:r>
              <a:rPr lang="en-US" sz="1600">
                <a:ea typeface="+mn-lt"/>
                <a:cs typeface="+mn-lt"/>
              </a:rPr>
              <a:t> </a:t>
            </a:r>
            <a:endParaRPr lang="en-US" sz="1600">
              <a:ea typeface="+mn-lt"/>
            </a:endParaRPr>
          </a:p>
          <a:p>
            <a:pPr marL="0" indent="0">
              <a:lnSpc>
                <a:spcPct val="100000"/>
              </a:lnSpc>
              <a:buNone/>
            </a:pPr>
            <a:r>
              <a:rPr lang="en-US" sz="1600">
                <a:ea typeface="+mn-lt"/>
                <a:cs typeface="+mn-lt"/>
              </a:rPr>
              <a:t>Provides source references for generated outputs.</a:t>
            </a:r>
            <a:endParaRPr lang="en-US" sz="1600"/>
          </a:p>
          <a:p>
            <a:pPr marL="0" indent="0">
              <a:lnSpc>
                <a:spcPct val="100000"/>
              </a:lnSpc>
              <a:spcBef>
                <a:spcPts val="2500"/>
              </a:spcBef>
              <a:buNone/>
            </a:pPr>
            <a:endParaRPr lang="en-US" sz="1600" b="1"/>
          </a:p>
        </p:txBody>
      </p:sp>
      <p:pic>
        <p:nvPicPr>
          <p:cNvPr id="6" name="Picture 5" descr="A screenshot of a diagram&#10;&#10;AI-generated content may be incorrect.">
            <a:extLst>
              <a:ext uri="{FF2B5EF4-FFF2-40B4-BE49-F238E27FC236}">
                <a16:creationId xmlns:a16="http://schemas.microsoft.com/office/drawing/2014/main" id="{C0AC8067-1ABC-E227-4B06-59ED4743ACE6}"/>
              </a:ext>
            </a:extLst>
          </p:cNvPr>
          <p:cNvPicPr>
            <a:picLocks noChangeAspect="1"/>
          </p:cNvPicPr>
          <p:nvPr/>
        </p:nvPicPr>
        <p:blipFill>
          <a:blip r:embed="rId4"/>
          <a:stretch>
            <a:fillRect/>
          </a:stretch>
        </p:blipFill>
        <p:spPr>
          <a:xfrm>
            <a:off x="2610" y="2297544"/>
            <a:ext cx="5750122" cy="4278621"/>
          </a:xfrm>
          <a:prstGeom prst="rect">
            <a:avLst/>
          </a:prstGeom>
        </p:spPr>
      </p:pic>
    </p:spTree>
    <p:extLst>
      <p:ext uri="{BB962C8B-B14F-4D97-AF65-F5344CB8AC3E}">
        <p14:creationId xmlns:p14="http://schemas.microsoft.com/office/powerpoint/2010/main" val="31778267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92BE8D-9FE9-DBCE-BF8C-B7CBCE42D599}"/>
              </a:ext>
            </a:extLst>
          </p:cNvPr>
          <p:cNvSpPr>
            <a:spLocks noGrp="1"/>
          </p:cNvSpPr>
          <p:nvPr>
            <p:ph type="ctrTitle"/>
          </p:nvPr>
        </p:nvSpPr>
        <p:spPr>
          <a:xfrm>
            <a:off x="533400" y="1143000"/>
            <a:ext cx="8576636" cy="5271008"/>
          </a:xfrm>
        </p:spPr>
        <p:txBody>
          <a:bodyPr anchor="b">
            <a:normAutofit/>
          </a:bodyPr>
          <a:lstStyle/>
          <a:p>
            <a:r>
              <a:rPr lang="en-US"/>
              <a:t>Advanced Features and Libraries</a:t>
            </a:r>
          </a:p>
        </p:txBody>
      </p:sp>
    </p:spTree>
    <p:extLst>
      <p:ext uri="{BB962C8B-B14F-4D97-AF65-F5344CB8AC3E}">
        <p14:creationId xmlns:p14="http://schemas.microsoft.com/office/powerpoint/2010/main" val="31702919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80448-B033-1EC0-9D01-8B77723E3380}"/>
              </a:ext>
            </a:extLst>
          </p:cNvPr>
          <p:cNvSpPr>
            <a:spLocks noGrp="1"/>
          </p:cNvSpPr>
          <p:nvPr>
            <p:ph type="title"/>
          </p:nvPr>
        </p:nvSpPr>
        <p:spPr>
          <a:xfrm>
            <a:off x="533399" y="1016955"/>
            <a:ext cx="4810129" cy="1269482"/>
          </a:xfrm>
        </p:spPr>
        <p:txBody>
          <a:bodyPr anchor="t">
            <a:normAutofit/>
          </a:bodyPr>
          <a:lstStyle/>
          <a:p>
            <a:r>
              <a:rPr lang="en-US" sz="3100"/>
              <a:t>Function Calling and Tool Integration</a:t>
            </a:r>
          </a:p>
        </p:txBody>
      </p:sp>
      <p:pic>
        <p:nvPicPr>
          <p:cNvPr id="5" name="Content Placeholder 4" descr="Internet Network of Connected Devices and Apps.">
            <a:extLst>
              <a:ext uri="{FF2B5EF4-FFF2-40B4-BE49-F238E27FC236}">
                <a16:creationId xmlns:a16="http://schemas.microsoft.com/office/drawing/2014/main" id="{E47887C0-A9C5-4BE0-8911-001F35535E9E}"/>
              </a:ext>
            </a:extLst>
          </p:cNvPr>
          <p:cNvPicPr>
            <a:picLocks noGrp="1" noChangeAspect="1"/>
          </p:cNvPicPr>
          <p:nvPr>
            <p:ph type="pic" sz="quarter" idx="13"/>
          </p:nvPr>
        </p:nvPicPr>
        <p:blipFill>
          <a:blip r:embed="rId3"/>
          <a:stretch/>
        </p:blipFill>
        <p:spPr>
          <a:xfrm>
            <a:off x="634030" y="2787322"/>
            <a:ext cx="4709498" cy="3143589"/>
          </a:xfrm>
          <a:prstGeom prst="rect">
            <a:avLst/>
          </a:prstGeom>
          <a:noFill/>
        </p:spPr>
      </p:pic>
      <p:sp>
        <p:nvSpPr>
          <p:cNvPr id="4" name="Content Placeholder 3">
            <a:extLst>
              <a:ext uri="{FF2B5EF4-FFF2-40B4-BE49-F238E27FC236}">
                <a16:creationId xmlns:a16="http://schemas.microsoft.com/office/drawing/2014/main" id="{D2FBCFBE-D0A2-433B-E5A4-D8529F29153B}"/>
              </a:ext>
            </a:extLst>
          </p:cNvPr>
          <p:cNvSpPr>
            <a:spLocks noGrp="1"/>
          </p:cNvSpPr>
          <p:nvPr>
            <p:ph sz="quarter" idx="14"/>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905562" y="1010614"/>
            <a:ext cx="5753037" cy="5212386"/>
          </a:xfrm>
        </p:spPr>
        <p:txBody>
          <a:bodyPr>
            <a:normAutofit/>
          </a:bodyPr>
          <a:lstStyle/>
          <a:p>
            <a:pPr marL="0" indent="0">
              <a:spcBef>
                <a:spcPts val="2500"/>
              </a:spcBef>
              <a:buFont typeface="Arial" panose="020B0604020202020204" pitchFamily="34" charset="0"/>
              <a:buNone/>
            </a:pPr>
            <a:r>
              <a:rPr lang="en-US" b="1"/>
              <a:t>Function Calling Capabilities</a:t>
            </a:r>
          </a:p>
          <a:p>
            <a:pPr marL="0" lvl="1" indent="0">
              <a:buFont typeface="Arial" panose="020B0604020202020204" pitchFamily="34" charset="0"/>
              <a:buNone/>
            </a:pPr>
            <a:r>
              <a:t>Function calling enables dynamic execution of predefined operations like calculations and API queries within RAG systems.</a:t>
            </a:r>
            <a:endParaRPr lang="en-US"/>
          </a:p>
          <a:p>
            <a:pPr marL="0" indent="0">
              <a:spcBef>
                <a:spcPts val="2500"/>
              </a:spcBef>
              <a:buFont typeface="Arial" panose="020B0604020202020204" pitchFamily="34" charset="0"/>
              <a:buNone/>
            </a:pPr>
            <a:r>
              <a:rPr lang="en-US" b="1"/>
              <a:t>Tool Integration Benefits</a:t>
            </a:r>
          </a:p>
          <a:p>
            <a:pPr marL="0" lvl="1" indent="0">
              <a:buFont typeface="Arial" panose="020B0604020202020204" pitchFamily="34" charset="0"/>
              <a:buNone/>
            </a:pPr>
            <a:r>
              <a:t>Tool integration allows RAG systems to interact with external services, enhancing workflow versatility and automation.</a:t>
            </a:r>
            <a:endParaRPr lang="en-US"/>
          </a:p>
          <a:p>
            <a:pPr marL="0" indent="0">
              <a:spcBef>
                <a:spcPts val="2500"/>
              </a:spcBef>
              <a:buFont typeface="Arial" panose="020B0604020202020204" pitchFamily="34" charset="0"/>
              <a:buNone/>
            </a:pPr>
            <a:r>
              <a:rPr lang="en-US" b="1"/>
              <a:t>Enhanced Task Support</a:t>
            </a:r>
          </a:p>
          <a:p>
            <a:pPr marL="0" lvl="1" indent="0">
              <a:buFont typeface="Arial" panose="020B0604020202020204" pitchFamily="34" charset="0"/>
              <a:buNone/>
            </a:pPr>
            <a:r>
              <a:t>These features support complex tasks including data analysis, report generation, and automated decision-making.</a:t>
            </a:r>
            <a:endParaRPr lang="en-US"/>
          </a:p>
          <a:p>
            <a:pPr marL="0" indent="0">
              <a:spcBef>
                <a:spcPts val="2500"/>
              </a:spcBef>
              <a:buFont typeface="Arial" panose="020B0604020202020204" pitchFamily="34" charset="0"/>
              <a:buNone/>
            </a:pPr>
            <a:r>
              <a:rPr lang="en-US" b="1"/>
              <a:t>Orchestrated Tool Pipelines</a:t>
            </a:r>
          </a:p>
          <a:p>
            <a:pPr marL="0" lvl="1" indent="0">
              <a:buFont typeface="Arial" panose="020B0604020202020204" pitchFamily="34" charset="0"/>
              <a:buNone/>
            </a:pPr>
            <a:r>
              <a:t>Orchestrating multiple tools in a pipeline enables tailored comprehensive solutions for specific business needs.</a:t>
            </a:r>
            <a:endParaRPr lang="en-US"/>
          </a:p>
        </p:txBody>
      </p:sp>
    </p:spTree>
    <p:extLst>
      <p:ext uri="{BB962C8B-B14F-4D97-AF65-F5344CB8AC3E}">
        <p14:creationId xmlns:p14="http://schemas.microsoft.com/office/powerpoint/2010/main" val="40972975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7C2D61-1412-5671-F7B5-826AB4E93C7B}"/>
              </a:ext>
            </a:extLst>
          </p:cNvPr>
          <p:cNvSpPr>
            <a:spLocks noGrp="1"/>
          </p:cNvSpPr>
          <p:nvPr>
            <p:ph type="title"/>
          </p:nvPr>
        </p:nvSpPr>
        <p:spPr>
          <a:xfrm>
            <a:off x="533399" y="1016955"/>
            <a:ext cx="4810129" cy="1269482"/>
          </a:xfrm>
        </p:spPr>
        <p:txBody>
          <a:bodyPr anchor="t">
            <a:normAutofit/>
          </a:bodyPr>
          <a:lstStyle/>
          <a:p>
            <a:r>
              <a:rPr lang="en-US"/>
              <a:t>Libraries for RAG</a:t>
            </a:r>
          </a:p>
        </p:txBody>
      </p:sp>
      <p:pic>
        <p:nvPicPr>
          <p:cNvPr id="5" name="Content Placeholder 4" descr="A simple dark background with cubes, blockchain representation">
            <a:extLst>
              <a:ext uri="{FF2B5EF4-FFF2-40B4-BE49-F238E27FC236}">
                <a16:creationId xmlns:a16="http://schemas.microsoft.com/office/drawing/2014/main" id="{D20F4C04-3C62-40DC-BC21-B6B8BC8E2DCB}"/>
              </a:ext>
            </a:extLst>
          </p:cNvPr>
          <p:cNvPicPr>
            <a:picLocks noGrp="1" noChangeAspect="1"/>
          </p:cNvPicPr>
          <p:nvPr>
            <p:ph type="pic" sz="quarter" idx="13"/>
          </p:nvPr>
        </p:nvPicPr>
        <p:blipFill>
          <a:blip r:embed="rId3"/>
          <a:srcRect l="14423" r="14514" b="1"/>
          <a:stretch>
            <a:fillRect/>
          </a:stretch>
        </p:blipFill>
        <p:spPr>
          <a:xfrm>
            <a:off x="634030" y="2495234"/>
            <a:ext cx="4709498" cy="3727766"/>
          </a:xfrm>
          <a:prstGeom prst="rect">
            <a:avLst/>
          </a:prstGeom>
          <a:noFill/>
        </p:spPr>
      </p:pic>
      <p:sp>
        <p:nvSpPr>
          <p:cNvPr id="4" name="Content Placeholder 3">
            <a:extLst>
              <a:ext uri="{FF2B5EF4-FFF2-40B4-BE49-F238E27FC236}">
                <a16:creationId xmlns:a16="http://schemas.microsoft.com/office/drawing/2014/main" id="{99590BB5-8C56-3290-F88E-A8D1BA1F7B61}"/>
              </a:ext>
            </a:extLst>
          </p:cNvPr>
          <p:cNvSpPr>
            <a:spLocks noGrp="1"/>
          </p:cNvSpPr>
          <p:nvPr>
            <p:ph sz="quarter" idx="14"/>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905562" y="1010614"/>
            <a:ext cx="5753037" cy="5212386"/>
          </a:xfrm>
        </p:spPr>
        <p:txBody>
          <a:bodyPr>
            <a:normAutofit/>
          </a:bodyPr>
          <a:lstStyle/>
          <a:p>
            <a:pPr marL="0" indent="0">
              <a:spcBef>
                <a:spcPts val="2500"/>
              </a:spcBef>
              <a:buFont typeface="Arial" panose="020B0604020202020204" pitchFamily="34" charset="0"/>
              <a:buNone/>
            </a:pPr>
            <a:r>
              <a:rPr lang="en-US" b="1"/>
              <a:t>Modular Frameworks</a:t>
            </a:r>
          </a:p>
          <a:p>
            <a:pPr marL="0" lvl="1" indent="0">
              <a:buFont typeface="Arial" panose="020B0604020202020204" pitchFamily="34" charset="0"/>
              <a:buNone/>
            </a:pPr>
            <a:r>
              <a:t>LangChain offers modular components for building retrieval-augmented pipelines integrated with language models and databases.</a:t>
            </a:r>
            <a:endParaRPr lang="en-US"/>
          </a:p>
          <a:p>
            <a:pPr marL="0" indent="0">
              <a:spcBef>
                <a:spcPts val="2500"/>
              </a:spcBef>
              <a:buFont typeface="Arial" panose="020B0604020202020204" pitchFamily="34" charset="0"/>
              <a:buNone/>
            </a:pPr>
            <a:r>
              <a:rPr lang="en-US" b="1"/>
              <a:t>Graph-Based Orchestration</a:t>
            </a:r>
          </a:p>
          <a:p>
            <a:pPr marL="0" lvl="1" indent="0">
              <a:buFont typeface="Arial" panose="020B0604020202020204" pitchFamily="34" charset="0"/>
              <a:buNone/>
            </a:pPr>
            <a:r>
              <a:t>LangGraph enables complex workflows using graph structures to manage relational data within RAG systems.</a:t>
            </a:r>
            <a:endParaRPr lang="en-US"/>
          </a:p>
          <a:p>
            <a:pPr marL="0" indent="0">
              <a:spcBef>
                <a:spcPts val="2500"/>
              </a:spcBef>
              <a:buFont typeface="Arial" panose="020B0604020202020204" pitchFamily="34" charset="0"/>
              <a:buNone/>
            </a:pPr>
            <a:r>
              <a:rPr lang="en-US" b="1"/>
              <a:t>Advanced Retrieval Optimization</a:t>
            </a:r>
          </a:p>
          <a:p>
            <a:pPr marL="0" lvl="1" indent="0">
              <a:buFont typeface="Arial" panose="020B0604020202020204" pitchFamily="34" charset="0"/>
              <a:buNone/>
            </a:pPr>
            <a:r>
              <a:t>Agno specializes in advanced retrieval strategies and optimization techniques for efficient data access.</a:t>
            </a:r>
            <a:endParaRPr lang="en-US"/>
          </a:p>
          <a:p>
            <a:pPr marL="0" indent="0">
              <a:spcBef>
                <a:spcPts val="2500"/>
              </a:spcBef>
              <a:buFont typeface="Arial" panose="020B0604020202020204" pitchFamily="34" charset="0"/>
              <a:buNone/>
            </a:pPr>
            <a:r>
              <a:rPr lang="en-US" b="1"/>
              <a:t>Collaborative AI Agents</a:t>
            </a:r>
          </a:p>
          <a:p>
            <a:pPr marL="0" lvl="1" indent="0">
              <a:buFont typeface="Arial" panose="020B0604020202020204" pitchFamily="34" charset="0"/>
              <a:buNone/>
            </a:pPr>
            <a:r>
              <a:t>CrewAI supports agent-based architectures enabling collaborative AI systems for enhanced performance.</a:t>
            </a:r>
            <a:endParaRPr lang="en-US"/>
          </a:p>
        </p:txBody>
      </p:sp>
    </p:spTree>
    <p:extLst>
      <p:ext uri="{BB962C8B-B14F-4D97-AF65-F5344CB8AC3E}">
        <p14:creationId xmlns:p14="http://schemas.microsoft.com/office/powerpoint/2010/main" val="29165731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491225-539F-7F28-9050-2871F36D7992}"/>
              </a:ext>
            </a:extLst>
          </p:cNvPr>
          <p:cNvSpPr>
            <a:spLocks noGrp="1"/>
          </p:cNvSpPr>
          <p:nvPr>
            <p:ph type="ctrTitle"/>
          </p:nvPr>
        </p:nvSpPr>
        <p:spPr>
          <a:xfrm>
            <a:off x="533400" y="1143000"/>
            <a:ext cx="8576636" cy="5271008"/>
          </a:xfrm>
        </p:spPr>
        <p:txBody>
          <a:bodyPr anchor="b">
            <a:normAutofit/>
          </a:bodyPr>
          <a:lstStyle/>
          <a:p>
            <a:r>
              <a:rPr lang="en-US"/>
              <a:t>LLM Backend and Graph RAG</a:t>
            </a:r>
          </a:p>
        </p:txBody>
      </p:sp>
    </p:spTree>
    <p:extLst>
      <p:ext uri="{BB962C8B-B14F-4D97-AF65-F5344CB8AC3E}">
        <p14:creationId xmlns:p14="http://schemas.microsoft.com/office/powerpoint/2010/main" val="27663877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B6615-A928-E3DA-3F9F-3BEE658AE50B}"/>
              </a:ext>
            </a:extLst>
          </p:cNvPr>
          <p:cNvSpPr>
            <a:spLocks noGrp="1"/>
          </p:cNvSpPr>
          <p:nvPr>
            <p:ph type="title"/>
          </p:nvPr>
        </p:nvSpPr>
        <p:spPr>
          <a:xfrm>
            <a:off x="533399" y="1016955"/>
            <a:ext cx="4810129" cy="1269482"/>
          </a:xfrm>
        </p:spPr>
        <p:txBody>
          <a:bodyPr anchor="t">
            <a:normAutofit/>
          </a:bodyPr>
          <a:lstStyle/>
          <a:p>
            <a:r>
              <a:rPr lang="en-US"/>
              <a:t>LLM Usage as Backend</a:t>
            </a:r>
          </a:p>
        </p:txBody>
      </p:sp>
      <p:pic>
        <p:nvPicPr>
          <p:cNvPr id="5" name="Content Placeholder 4" descr="Water droplet on a petal">
            <a:extLst>
              <a:ext uri="{FF2B5EF4-FFF2-40B4-BE49-F238E27FC236}">
                <a16:creationId xmlns:a16="http://schemas.microsoft.com/office/drawing/2014/main" id="{45180D41-F37B-4F4E-8643-B38C5BE46EF7}"/>
              </a:ext>
            </a:extLst>
          </p:cNvPr>
          <p:cNvPicPr>
            <a:picLocks noGrp="1" noChangeAspect="1"/>
          </p:cNvPicPr>
          <p:nvPr>
            <p:ph type="pic" sz="quarter" idx="13"/>
          </p:nvPr>
        </p:nvPicPr>
        <p:blipFill>
          <a:blip r:embed="rId3"/>
          <a:srcRect l="18016" r="10920" b="1"/>
          <a:stretch>
            <a:fillRect/>
          </a:stretch>
        </p:blipFill>
        <p:spPr>
          <a:xfrm>
            <a:off x="634030" y="2495234"/>
            <a:ext cx="4709498" cy="3727766"/>
          </a:xfrm>
          <a:prstGeom prst="rect">
            <a:avLst/>
          </a:prstGeom>
          <a:noFill/>
        </p:spPr>
      </p:pic>
      <p:sp>
        <p:nvSpPr>
          <p:cNvPr id="4" name="Content Placeholder 3">
            <a:extLst>
              <a:ext uri="{FF2B5EF4-FFF2-40B4-BE49-F238E27FC236}">
                <a16:creationId xmlns:a16="http://schemas.microsoft.com/office/drawing/2014/main" id="{8D416FF7-3E33-E24E-1A9F-84FA655017BF}"/>
              </a:ext>
            </a:extLst>
          </p:cNvPr>
          <p:cNvSpPr>
            <a:spLocks noGrp="1"/>
          </p:cNvSpPr>
          <p:nvPr>
            <p:ph sz="quarter" idx="14"/>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905562" y="1010614"/>
            <a:ext cx="5753037" cy="5212386"/>
          </a:xfrm>
        </p:spPr>
        <p:txBody>
          <a:bodyPr>
            <a:normAutofit/>
          </a:bodyPr>
          <a:lstStyle/>
          <a:p>
            <a:pPr marL="0" indent="0">
              <a:spcBef>
                <a:spcPts val="2500"/>
              </a:spcBef>
              <a:buFont typeface="Arial" panose="020B0604020202020204" pitchFamily="34" charset="0"/>
              <a:buNone/>
            </a:pPr>
            <a:r>
              <a:rPr lang="en-US" b="1"/>
              <a:t>Generative Role in RAG Systems</a:t>
            </a:r>
          </a:p>
          <a:p>
            <a:pPr marL="0" lvl="1" indent="0">
              <a:buFont typeface="Arial" panose="020B0604020202020204" pitchFamily="34" charset="0"/>
              <a:buNone/>
            </a:pPr>
            <a:r>
              <a:t>LLMs transform retrieved information into coherent and informative responses, acting as the generative engine in RAG systems.</a:t>
            </a:r>
            <a:endParaRPr lang="en-US"/>
          </a:p>
          <a:p>
            <a:pPr marL="0" indent="0">
              <a:spcBef>
                <a:spcPts val="2500"/>
              </a:spcBef>
              <a:buFont typeface="Arial" panose="020B0604020202020204" pitchFamily="34" charset="0"/>
              <a:buNone/>
            </a:pPr>
            <a:r>
              <a:rPr lang="en-US" b="1"/>
              <a:t>Processing User Queries and Documents</a:t>
            </a:r>
          </a:p>
          <a:p>
            <a:pPr marL="0" lvl="1" indent="0">
              <a:buFont typeface="Arial" panose="020B0604020202020204" pitchFamily="34" charset="0"/>
              <a:buNone/>
            </a:pPr>
            <a:r>
              <a:t>LLMs synthesize user queries and appended documents using advanced language understanding for accurate outputs.</a:t>
            </a:r>
            <a:endParaRPr lang="en-US"/>
          </a:p>
          <a:p>
            <a:pPr marL="0" indent="0">
              <a:spcBef>
                <a:spcPts val="2500"/>
              </a:spcBef>
              <a:buFont typeface="Arial" panose="020B0604020202020204" pitchFamily="34" charset="0"/>
              <a:buNone/>
            </a:pPr>
            <a:r>
              <a:rPr lang="en-US" b="1"/>
              <a:t>Dynamic and Context-Aware Interaction</a:t>
            </a:r>
          </a:p>
          <a:p>
            <a:pPr marL="0" lvl="1" indent="0">
              <a:buFont typeface="Arial" panose="020B0604020202020204" pitchFamily="34" charset="0"/>
              <a:buNone/>
            </a:pPr>
            <a:r>
              <a:t>Combining retrieval with generation enables LLMs to provide dynamic responses beyond static knowledge bases.</a:t>
            </a:r>
            <a:endParaRPr lang="en-US"/>
          </a:p>
          <a:p>
            <a:pPr marL="0" indent="0">
              <a:spcBef>
                <a:spcPts val="2500"/>
              </a:spcBef>
              <a:buFont typeface="Arial" panose="020B0604020202020204" pitchFamily="34" charset="0"/>
              <a:buNone/>
            </a:pPr>
            <a:r>
              <a:rPr lang="en-US" b="1"/>
              <a:t>LLM Selection Factors</a:t>
            </a:r>
          </a:p>
          <a:p>
            <a:pPr marL="0" lvl="1" indent="0">
              <a:buFont typeface="Arial" panose="020B0604020202020204" pitchFamily="34" charset="0"/>
              <a:buNone/>
            </a:pPr>
            <a:r>
              <a:t>Choosing an LLM depends on performance, scalability, and domain-specific needs to optimize backend effectiveness.</a:t>
            </a:r>
            <a:endParaRPr lang="en-US"/>
          </a:p>
        </p:txBody>
      </p:sp>
    </p:spTree>
    <p:extLst>
      <p:ext uri="{BB962C8B-B14F-4D97-AF65-F5344CB8AC3E}">
        <p14:creationId xmlns:p14="http://schemas.microsoft.com/office/powerpoint/2010/main" val="16631615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85C297-6D82-410F-0BAF-9E7933AF489F}"/>
              </a:ext>
            </a:extLst>
          </p:cNvPr>
          <p:cNvSpPr>
            <a:spLocks noGrp="1"/>
          </p:cNvSpPr>
          <p:nvPr>
            <p:ph type="title"/>
          </p:nvPr>
        </p:nvSpPr>
        <p:spPr>
          <a:xfrm>
            <a:off x="7229478" y="1016955"/>
            <a:ext cx="4429122" cy="1328932"/>
          </a:xfrm>
        </p:spPr>
        <p:txBody>
          <a:bodyPr anchor="b">
            <a:normAutofit/>
          </a:bodyPr>
          <a:lstStyle/>
          <a:p>
            <a:r>
              <a:rPr lang="en-US" sz="3300"/>
              <a:t>Graph RAG Definition and Architecture</a:t>
            </a:r>
          </a:p>
        </p:txBody>
      </p:sp>
      <p:pic>
        <p:nvPicPr>
          <p:cNvPr id="5" name="Content Placeholder 4" descr="Abstract, Futuristic, and Digital Background">
            <a:extLst>
              <a:ext uri="{FF2B5EF4-FFF2-40B4-BE49-F238E27FC236}">
                <a16:creationId xmlns:a16="http://schemas.microsoft.com/office/drawing/2014/main" id="{22C10882-CC0C-4A0E-A078-66DCADF6B251}"/>
              </a:ext>
            </a:extLst>
          </p:cNvPr>
          <p:cNvPicPr>
            <a:picLocks noGrp="1" noChangeAspect="1"/>
          </p:cNvPicPr>
          <p:nvPr>
            <p:ph type="pic" sz="quarter" idx="13"/>
          </p:nvPr>
        </p:nvPicPr>
        <p:blipFill>
          <a:blip r:embed="rId3"/>
          <a:srcRect l="24472" r="12338" b="-2"/>
          <a:stretch>
            <a:fillRect/>
          </a:stretch>
        </p:blipFill>
        <p:spPr>
          <a:xfrm>
            <a:off x="20" y="16383"/>
            <a:ext cx="6492220" cy="6858000"/>
          </a:xfrm>
          <a:prstGeom prst="rect">
            <a:avLst/>
          </a:prstGeom>
          <a:noFill/>
        </p:spPr>
      </p:pic>
      <p:sp>
        <p:nvSpPr>
          <p:cNvPr id="4" name="Content Placeholder 3">
            <a:extLst>
              <a:ext uri="{FF2B5EF4-FFF2-40B4-BE49-F238E27FC236}">
                <a16:creationId xmlns:a16="http://schemas.microsoft.com/office/drawing/2014/main" id="{35DE0C20-ACF4-7342-5A35-A2C68DA90130}"/>
              </a:ext>
            </a:extLst>
          </p:cNvPr>
          <p:cNvSpPr>
            <a:spLocks noGrp="1"/>
          </p:cNvSpPr>
          <p:nvPr>
            <p:ph sz="quarter" idx="14"/>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7229478" y="2495233"/>
            <a:ext cx="4429121" cy="3727767"/>
          </a:xfrm>
        </p:spPr>
        <p:txBody>
          <a:bodyPr>
            <a:normAutofit/>
          </a:bodyPr>
          <a:lstStyle/>
          <a:p>
            <a:pPr marL="0" indent="0">
              <a:spcBef>
                <a:spcPts val="2500"/>
              </a:spcBef>
              <a:buFont typeface="Arial" panose="020B0604020202020204" pitchFamily="34" charset="0"/>
              <a:buNone/>
            </a:pPr>
            <a:r>
              <a:rPr lang="en-US" b="1"/>
              <a:t>Graph-Based Retrieval</a:t>
            </a:r>
          </a:p>
          <a:p>
            <a:pPr marL="0" lvl="1" indent="0">
              <a:buFont typeface="Arial" panose="020B0604020202020204" pitchFamily="34" charset="0"/>
              <a:buNone/>
            </a:pPr>
            <a:r>
              <a:t>Graph RAG uses graph databases to capture complex relationships between entities for accurate context retrieval.</a:t>
            </a:r>
            <a:endParaRPr lang="en-US"/>
          </a:p>
          <a:p>
            <a:pPr marL="0" indent="0">
              <a:spcBef>
                <a:spcPts val="2500"/>
              </a:spcBef>
              <a:buFont typeface="Arial" panose="020B0604020202020204" pitchFamily="34" charset="0"/>
              <a:buNone/>
            </a:pPr>
            <a:r>
              <a:rPr lang="en-US" b="1"/>
              <a:t>Graph Traversal &amp; Embeddings</a:t>
            </a:r>
          </a:p>
          <a:p>
            <a:pPr marL="0" lvl="1" indent="0">
              <a:buFont typeface="Arial" panose="020B0604020202020204" pitchFamily="34" charset="0"/>
              <a:buNone/>
            </a:pPr>
            <a:r>
              <a:t>Graph traversal algorithms and semantic embeddings identify relevant nodes and edges for rich contextual information.</a:t>
            </a:r>
            <a:endParaRPr lang="en-US"/>
          </a:p>
          <a:p>
            <a:pPr marL="0" indent="0">
              <a:spcBef>
                <a:spcPts val="2500"/>
              </a:spcBef>
              <a:buFont typeface="Arial" panose="020B0604020202020204" pitchFamily="34" charset="0"/>
              <a:buNone/>
            </a:pPr>
            <a:r>
              <a:rPr lang="en-US" b="1"/>
              <a:t>Enhanced Contextualization</a:t>
            </a:r>
          </a:p>
          <a:p>
            <a:pPr marL="0" lvl="1" indent="0">
              <a:buFont typeface="Arial" panose="020B0604020202020204" pitchFamily="34" charset="0"/>
              <a:buNone/>
            </a:pPr>
            <a:r>
              <a:t>Integrating graph-based retrieval enables deeper understanding and improved reasoning in generative models.</a:t>
            </a:r>
            <a:endParaRPr lang="en-US"/>
          </a:p>
        </p:txBody>
      </p:sp>
    </p:spTree>
    <p:extLst>
      <p:ext uri="{BB962C8B-B14F-4D97-AF65-F5344CB8AC3E}">
        <p14:creationId xmlns:p14="http://schemas.microsoft.com/office/powerpoint/2010/main" val="188325515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E00850-9209-DC55-077C-3DEE6217536E}"/>
              </a:ext>
            </a:extLst>
          </p:cNvPr>
          <p:cNvSpPr>
            <a:spLocks noGrp="1"/>
          </p:cNvSpPr>
          <p:nvPr>
            <p:ph type="ctrTitle"/>
          </p:nvPr>
        </p:nvSpPr>
        <p:spPr>
          <a:xfrm>
            <a:off x="533400" y="1143000"/>
            <a:ext cx="8576636" cy="5271008"/>
          </a:xfrm>
        </p:spPr>
        <p:txBody>
          <a:bodyPr anchor="b">
            <a:normAutofit/>
          </a:bodyPr>
          <a:lstStyle/>
          <a:p>
            <a:r>
              <a:rPr lang="en-US"/>
              <a:t>References</a:t>
            </a:r>
          </a:p>
        </p:txBody>
      </p:sp>
    </p:spTree>
    <p:extLst>
      <p:ext uri="{BB962C8B-B14F-4D97-AF65-F5344CB8AC3E}">
        <p14:creationId xmlns:p14="http://schemas.microsoft.com/office/powerpoint/2010/main" val="104955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EB1D68-A3C4-5C9F-B4C0-BE212F6573DF}"/>
              </a:ext>
            </a:extLst>
          </p:cNvPr>
          <p:cNvSpPr>
            <a:spLocks noGrp="1"/>
          </p:cNvSpPr>
          <p:nvPr>
            <p:ph type="title"/>
          </p:nvPr>
        </p:nvSpPr>
        <p:spPr>
          <a:xfrm>
            <a:off x="7229478" y="1016955"/>
            <a:ext cx="4429122" cy="1328932"/>
          </a:xfrm>
        </p:spPr>
        <p:txBody>
          <a:bodyPr anchor="b">
            <a:normAutofit/>
          </a:bodyPr>
          <a:lstStyle/>
          <a:p>
            <a:r>
              <a:rPr lang="en-US"/>
              <a:t>Key References</a:t>
            </a:r>
          </a:p>
        </p:txBody>
      </p:sp>
      <p:pic>
        <p:nvPicPr>
          <p:cNvPr id="5" name="Content Placeholder 4" descr="Concept of businessman thinking / searching for idea.">
            <a:extLst>
              <a:ext uri="{FF2B5EF4-FFF2-40B4-BE49-F238E27FC236}">
                <a16:creationId xmlns:a16="http://schemas.microsoft.com/office/drawing/2014/main" id="{43297201-B0D2-4C22-BAB2-B155E4EDC171}"/>
              </a:ext>
            </a:extLst>
          </p:cNvPr>
          <p:cNvPicPr>
            <a:picLocks noGrp="1" noChangeAspect="1"/>
          </p:cNvPicPr>
          <p:nvPr>
            <p:ph type="pic" sz="quarter" idx="13"/>
          </p:nvPr>
        </p:nvPicPr>
        <p:blipFill>
          <a:blip r:embed="rId3"/>
          <a:srcRect l="12786" r="12901" b="1"/>
          <a:stretch>
            <a:fillRect/>
          </a:stretch>
        </p:blipFill>
        <p:spPr>
          <a:xfrm>
            <a:off x="20" y="16383"/>
            <a:ext cx="6492220" cy="6858000"/>
          </a:xfrm>
          <a:prstGeom prst="rect">
            <a:avLst/>
          </a:prstGeom>
          <a:noFill/>
        </p:spPr>
      </p:pic>
      <p:sp>
        <p:nvSpPr>
          <p:cNvPr id="4" name="Content Placeholder 3">
            <a:extLst>
              <a:ext uri="{FF2B5EF4-FFF2-40B4-BE49-F238E27FC236}">
                <a16:creationId xmlns:a16="http://schemas.microsoft.com/office/drawing/2014/main" id="{B367B5B6-E1D3-B579-EB80-87FFBE2FE5DB}"/>
              </a:ext>
            </a:extLst>
          </p:cNvPr>
          <p:cNvSpPr>
            <a:spLocks noGrp="1"/>
          </p:cNvSpPr>
          <p:nvPr>
            <p:ph sz="quarter" idx="14"/>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7229478" y="2495233"/>
            <a:ext cx="4429121" cy="3727767"/>
          </a:xfrm>
        </p:spPr>
        <p:txBody>
          <a:bodyPr>
            <a:normAutofit/>
          </a:bodyPr>
          <a:lstStyle/>
          <a:p>
            <a:pPr marL="0" indent="0">
              <a:spcBef>
                <a:spcPts val="2500"/>
              </a:spcBef>
              <a:buFont typeface="Arial" panose="020B0604020202020204" pitchFamily="34" charset="0"/>
              <a:buNone/>
            </a:pPr>
            <a:r>
              <a:rPr lang="en-US" b="1" dirty="0"/>
              <a:t>Research Foundation</a:t>
            </a:r>
          </a:p>
          <a:p>
            <a:pPr marL="0" lvl="1" indent="0">
              <a:buFont typeface="Arial" panose="020B0604020202020204" pitchFamily="34" charset="0"/>
              <a:buNone/>
            </a:pPr>
            <a:r>
              <a:rPr dirty="0"/>
              <a:t>Key academic papers like Lewis et al. 2020 establish theoretical foundations for retrieval-augmented generation systems.</a:t>
            </a:r>
            <a:endParaRPr lang="en-US" dirty="0"/>
          </a:p>
          <a:p>
            <a:pPr marL="0" lvl="1" indent="0">
              <a:buFont typeface="Arial" panose="020B0604020202020204" pitchFamily="34" charset="0"/>
              <a:buNone/>
            </a:pPr>
            <a:r>
              <a:rPr lang="en-US" dirty="0">
                <a:hlinkClick r:id="rId4"/>
              </a:rPr>
              <a:t>Paper link</a:t>
            </a:r>
            <a:endParaRPr lang="en-US" dirty="0"/>
          </a:p>
          <a:p>
            <a:pPr marL="0" indent="0">
              <a:spcBef>
                <a:spcPts val="2500"/>
              </a:spcBef>
              <a:buFont typeface="Arial" panose="020B0604020202020204" pitchFamily="34" charset="0"/>
              <a:buNone/>
            </a:pPr>
            <a:r>
              <a:rPr lang="en-US" b="1" dirty="0"/>
              <a:t>Technical Documentation</a:t>
            </a:r>
          </a:p>
          <a:p>
            <a:pPr marL="0" lvl="1" indent="0">
              <a:buFont typeface="Arial" panose="020B0604020202020204" pitchFamily="34" charset="0"/>
              <a:buNone/>
            </a:pPr>
            <a:r>
              <a:rPr dirty="0"/>
              <a:t>Documentation from </a:t>
            </a:r>
            <a:r>
              <a:rPr dirty="0" err="1"/>
              <a:t>LangChain</a:t>
            </a:r>
            <a:r>
              <a:rPr dirty="0"/>
              <a:t>, </a:t>
            </a:r>
            <a:r>
              <a:rPr dirty="0" err="1"/>
              <a:t>Qdrant</a:t>
            </a:r>
            <a:r>
              <a:rPr dirty="0"/>
              <a:t>, and Postgres provides practical guidance on system architecture and implementation.</a:t>
            </a:r>
            <a:endParaRPr lang="en-US" dirty="0"/>
          </a:p>
          <a:p>
            <a:pPr marL="0" indent="0">
              <a:spcBef>
                <a:spcPts val="2500"/>
              </a:spcBef>
              <a:buFont typeface="Arial" panose="020B0604020202020204" pitchFamily="34" charset="0"/>
              <a:buNone/>
            </a:pPr>
            <a:r>
              <a:rPr lang="en-US" b="1" dirty="0"/>
              <a:t>Open Source Code</a:t>
            </a:r>
          </a:p>
          <a:p>
            <a:pPr marL="0" lvl="1" indent="0">
              <a:buFont typeface="Arial" panose="020B0604020202020204" pitchFamily="34" charset="0"/>
              <a:buNone/>
            </a:pPr>
            <a:r>
              <a:rPr dirty="0"/>
              <a:t>GitHub repositories like </a:t>
            </a:r>
            <a:r>
              <a:rPr dirty="0" err="1"/>
              <a:t>CrewAI</a:t>
            </a:r>
            <a:r>
              <a:rPr lang="en-US" dirty="0"/>
              <a:t>, </a:t>
            </a:r>
            <a:r>
              <a:rPr lang="en-US" dirty="0" err="1"/>
              <a:t>Langchain</a:t>
            </a:r>
            <a:r>
              <a:rPr lang="en-US" dirty="0"/>
              <a:t>, and Lang Graph</a:t>
            </a:r>
            <a:r>
              <a:rPr dirty="0"/>
              <a:t> offer real-world examples and source code for building retrieval-augmented generation applications.</a:t>
            </a:r>
            <a:endParaRPr lang="en-US" dirty="0"/>
          </a:p>
        </p:txBody>
      </p:sp>
    </p:spTree>
    <p:extLst>
      <p:ext uri="{BB962C8B-B14F-4D97-AF65-F5344CB8AC3E}">
        <p14:creationId xmlns:p14="http://schemas.microsoft.com/office/powerpoint/2010/main" val="15706071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B292B7-25F7-D3DD-AEF4-0BC83635195B}"/>
              </a:ext>
            </a:extLst>
          </p:cNvPr>
          <p:cNvSpPr>
            <a:spLocks noGrp="1"/>
          </p:cNvSpPr>
          <p:nvPr>
            <p:ph type="ctrTitle"/>
          </p:nvPr>
        </p:nvSpPr>
        <p:spPr>
          <a:xfrm>
            <a:off x="533400" y="1143000"/>
            <a:ext cx="8576636" cy="5271008"/>
          </a:xfrm>
        </p:spPr>
        <p:txBody>
          <a:bodyPr anchor="b">
            <a:normAutofit/>
          </a:bodyPr>
          <a:lstStyle/>
          <a:p>
            <a:r>
              <a:rPr lang="en-US"/>
              <a:t>Introduction to RAG</a:t>
            </a:r>
          </a:p>
        </p:txBody>
      </p:sp>
    </p:spTree>
    <p:extLst>
      <p:ext uri="{BB962C8B-B14F-4D97-AF65-F5344CB8AC3E}">
        <p14:creationId xmlns:p14="http://schemas.microsoft.com/office/powerpoint/2010/main" val="40428832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9DE947-83B7-378E-494F-8AC31B8B3976}"/>
              </a:ext>
            </a:extLst>
          </p:cNvPr>
          <p:cNvSpPr>
            <a:spLocks noGrp="1"/>
          </p:cNvSpPr>
          <p:nvPr>
            <p:ph type="title"/>
          </p:nvPr>
        </p:nvSpPr>
        <p:spPr>
          <a:xfrm>
            <a:off x="7229478" y="1016955"/>
            <a:ext cx="4429122" cy="1328932"/>
          </a:xfrm>
        </p:spPr>
        <p:txBody>
          <a:bodyPr anchor="b">
            <a:normAutofit/>
          </a:bodyPr>
          <a:lstStyle/>
          <a:p>
            <a:r>
              <a:rPr lang="en-US"/>
              <a:t>Definition of RAG</a:t>
            </a:r>
          </a:p>
        </p:txBody>
      </p:sp>
      <p:pic>
        <p:nvPicPr>
          <p:cNvPr id="5" name="Content Placeholder 4" descr="close up Artificial Intelligence technology brain for backgrounds">
            <a:extLst>
              <a:ext uri="{FF2B5EF4-FFF2-40B4-BE49-F238E27FC236}">
                <a16:creationId xmlns:a16="http://schemas.microsoft.com/office/drawing/2014/main" id="{9C457BD9-3E2B-4E54-A98C-ABB0FD9BFFF8}"/>
              </a:ext>
            </a:extLst>
          </p:cNvPr>
          <p:cNvPicPr>
            <a:picLocks noGrp="1" noChangeAspect="1"/>
          </p:cNvPicPr>
          <p:nvPr>
            <p:ph type="pic" sz="quarter" idx="13"/>
          </p:nvPr>
        </p:nvPicPr>
        <p:blipFill>
          <a:blip r:embed="rId3"/>
          <a:srcRect l="15502" r="21307" b="-2"/>
          <a:stretch>
            <a:fillRect/>
          </a:stretch>
        </p:blipFill>
        <p:spPr>
          <a:xfrm>
            <a:off x="20" y="16383"/>
            <a:ext cx="6492220" cy="6858000"/>
          </a:xfrm>
          <a:prstGeom prst="rect">
            <a:avLst/>
          </a:prstGeom>
          <a:noFill/>
        </p:spPr>
      </p:pic>
      <p:sp>
        <p:nvSpPr>
          <p:cNvPr id="4" name="Content Placeholder 3">
            <a:extLst>
              <a:ext uri="{FF2B5EF4-FFF2-40B4-BE49-F238E27FC236}">
                <a16:creationId xmlns:a16="http://schemas.microsoft.com/office/drawing/2014/main" id="{B094A4BF-F4D9-D46F-4335-A2BE87278563}"/>
              </a:ext>
            </a:extLst>
          </p:cNvPr>
          <p:cNvSpPr>
            <a:spLocks noGrp="1"/>
          </p:cNvSpPr>
          <p:nvPr>
            <p:ph sz="quarter" idx="14"/>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7229478" y="2495233"/>
            <a:ext cx="4429121" cy="3727767"/>
          </a:xfrm>
        </p:spPr>
        <p:txBody>
          <a:bodyPr>
            <a:normAutofit/>
          </a:bodyPr>
          <a:lstStyle/>
          <a:p>
            <a:pPr marL="0" indent="0">
              <a:spcBef>
                <a:spcPts val="2500"/>
              </a:spcBef>
              <a:buFont typeface="Arial" panose="020B0604020202020204" pitchFamily="34" charset="0"/>
              <a:buNone/>
            </a:pPr>
            <a:r>
              <a:rPr lang="en-US" b="1"/>
              <a:t>RAG Overview</a:t>
            </a:r>
          </a:p>
          <a:p>
            <a:pPr marL="0" lvl="1" indent="0">
              <a:buFont typeface="Arial" panose="020B0604020202020204" pitchFamily="34" charset="0"/>
              <a:buNone/>
            </a:pPr>
            <a:r>
              <a:t>RAG combines information retrieval with large language models to generate context-aware and accurate responses.</a:t>
            </a:r>
            <a:endParaRPr lang="en-US"/>
          </a:p>
          <a:p>
            <a:pPr marL="0" indent="0">
              <a:spcBef>
                <a:spcPts val="2500"/>
              </a:spcBef>
              <a:buFont typeface="Arial" panose="020B0604020202020204" pitchFamily="34" charset="0"/>
              <a:buNone/>
            </a:pPr>
            <a:r>
              <a:rPr lang="en-US" b="1"/>
              <a:t>Dynamic Data Retrieval</a:t>
            </a:r>
          </a:p>
          <a:p>
            <a:pPr marL="0" lvl="1" indent="0">
              <a:buFont typeface="Arial" panose="020B0604020202020204" pitchFamily="34" charset="0"/>
              <a:buNone/>
            </a:pPr>
            <a:r>
              <a:t>RAG dynamically retrieves relevant external data during inference, ensuring up-to-date and factual content.</a:t>
            </a:r>
            <a:endParaRPr lang="en-US"/>
          </a:p>
          <a:p>
            <a:pPr marL="0" indent="0">
              <a:spcBef>
                <a:spcPts val="2500"/>
              </a:spcBef>
              <a:buFont typeface="Arial" panose="020B0604020202020204" pitchFamily="34" charset="0"/>
              <a:buNone/>
            </a:pPr>
            <a:r>
              <a:rPr lang="en-US" b="1"/>
              <a:t>Applications and Benefits</a:t>
            </a:r>
          </a:p>
          <a:p>
            <a:pPr marL="0" lvl="1" indent="0">
              <a:buFont typeface="Arial" panose="020B0604020202020204" pitchFamily="34" charset="0"/>
              <a:buNone/>
            </a:pPr>
            <a:r>
              <a:t>RAG is valuable in precision-critical domains like legal, medical, and technical fields for reliable information generation.</a:t>
            </a:r>
            <a:endParaRPr lang="en-US"/>
          </a:p>
        </p:txBody>
      </p:sp>
    </p:spTree>
    <p:extLst>
      <p:ext uri="{BB962C8B-B14F-4D97-AF65-F5344CB8AC3E}">
        <p14:creationId xmlns:p14="http://schemas.microsoft.com/office/powerpoint/2010/main" val="1323141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AFEE56-9FF4-5FA1-8B42-F6C94594AAD8}"/>
              </a:ext>
            </a:extLst>
          </p:cNvPr>
          <p:cNvSpPr>
            <a:spLocks noGrp="1"/>
          </p:cNvSpPr>
          <p:nvPr>
            <p:ph type="title"/>
          </p:nvPr>
        </p:nvSpPr>
        <p:spPr>
          <a:xfrm>
            <a:off x="7229478" y="1016955"/>
            <a:ext cx="4429122" cy="1328932"/>
          </a:xfrm>
        </p:spPr>
        <p:txBody>
          <a:bodyPr anchor="b">
            <a:normAutofit/>
          </a:bodyPr>
          <a:lstStyle/>
          <a:p>
            <a:r>
              <a:rPr lang="en-US"/>
              <a:t>Details of RAG</a:t>
            </a:r>
          </a:p>
        </p:txBody>
      </p:sp>
      <p:pic>
        <p:nvPicPr>
          <p:cNvPr id="5" name="Content Placeholder 4" descr="Red Communication bubbles with copy space are connected each other with black arrows. This image shows the social media, and online communication between people.">
            <a:extLst>
              <a:ext uri="{FF2B5EF4-FFF2-40B4-BE49-F238E27FC236}">
                <a16:creationId xmlns:a16="http://schemas.microsoft.com/office/drawing/2014/main" id="{0744F101-F598-449D-A6AE-AF594A848908}"/>
              </a:ext>
            </a:extLst>
          </p:cNvPr>
          <p:cNvPicPr>
            <a:picLocks noGrp="1" noChangeAspect="1"/>
          </p:cNvPicPr>
          <p:nvPr>
            <p:ph type="pic" sz="quarter" idx="13"/>
          </p:nvPr>
        </p:nvPicPr>
        <p:blipFill>
          <a:blip r:embed="rId3"/>
          <a:srcRect l="11517" r="25292" b="-2"/>
          <a:stretch>
            <a:fillRect/>
          </a:stretch>
        </p:blipFill>
        <p:spPr>
          <a:xfrm>
            <a:off x="20" y="16383"/>
            <a:ext cx="6492220" cy="6858000"/>
          </a:xfrm>
          <a:prstGeom prst="rect">
            <a:avLst/>
          </a:prstGeom>
          <a:noFill/>
        </p:spPr>
      </p:pic>
      <p:sp>
        <p:nvSpPr>
          <p:cNvPr id="4" name="Content Placeholder 3">
            <a:extLst>
              <a:ext uri="{FF2B5EF4-FFF2-40B4-BE49-F238E27FC236}">
                <a16:creationId xmlns:a16="http://schemas.microsoft.com/office/drawing/2014/main" id="{00E9E0D6-B4A8-8D3E-60D7-C82A3DE6371F}"/>
              </a:ext>
            </a:extLst>
          </p:cNvPr>
          <p:cNvSpPr>
            <a:spLocks noGrp="1"/>
          </p:cNvSpPr>
          <p:nvPr>
            <p:ph sz="quarter" idx="14"/>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7229478" y="2495233"/>
            <a:ext cx="4429121" cy="3727767"/>
          </a:xfrm>
        </p:spPr>
        <p:txBody>
          <a:bodyPr>
            <a:normAutofit/>
          </a:bodyPr>
          <a:lstStyle/>
          <a:p>
            <a:pPr marL="0" indent="0">
              <a:spcBef>
                <a:spcPts val="2500"/>
              </a:spcBef>
              <a:buFont typeface="Arial" panose="020B0604020202020204" pitchFamily="34" charset="0"/>
              <a:buNone/>
            </a:pPr>
            <a:r>
              <a:rPr lang="en-US" b="1"/>
              <a:t>Multi-step Pipeline</a:t>
            </a:r>
          </a:p>
          <a:p>
            <a:pPr marL="0" lvl="1" indent="0">
              <a:buFont typeface="Arial" panose="020B0604020202020204" pitchFamily="34" charset="0"/>
              <a:buNone/>
            </a:pPr>
            <a:r>
              <a:t>RAG processes user queries by extracting semantic meanings and retrieving relevant documents from vector stores.</a:t>
            </a:r>
            <a:endParaRPr lang="en-US"/>
          </a:p>
          <a:p>
            <a:pPr marL="0" indent="0">
              <a:spcBef>
                <a:spcPts val="2500"/>
              </a:spcBef>
              <a:buFont typeface="Arial" panose="020B0604020202020204" pitchFamily="34" charset="0"/>
              <a:buNone/>
            </a:pPr>
            <a:r>
              <a:rPr lang="en-US" b="1"/>
              <a:t>Integration with LLM</a:t>
            </a:r>
          </a:p>
          <a:p>
            <a:pPr marL="0" lvl="1" indent="0">
              <a:buFont typeface="Arial" panose="020B0604020202020204" pitchFamily="34" charset="0"/>
              <a:buNone/>
            </a:pPr>
            <a:r>
              <a:t>Retrieved content combined with original prompt is passed to a large language model to generate context-informed responses.</a:t>
            </a:r>
            <a:endParaRPr lang="en-US"/>
          </a:p>
          <a:p>
            <a:pPr marL="0" indent="0">
              <a:spcBef>
                <a:spcPts val="2500"/>
              </a:spcBef>
              <a:buFont typeface="Arial" panose="020B0604020202020204" pitchFamily="34" charset="0"/>
              <a:buNone/>
            </a:pPr>
            <a:r>
              <a:rPr lang="en-US" b="1"/>
              <a:t>Advanced Features and Applications</a:t>
            </a:r>
          </a:p>
          <a:p>
            <a:pPr marL="0" lvl="1" indent="0">
              <a:buFont typeface="Arial" panose="020B0604020202020204" pitchFamily="34" charset="0"/>
              <a:buNone/>
            </a:pPr>
            <a:r>
              <a:t>RAG supports function calling, tool integration, and is suited for tasks like question answering and summarization.</a:t>
            </a:r>
            <a:endParaRPr lang="en-US"/>
          </a:p>
        </p:txBody>
      </p:sp>
    </p:spTree>
    <p:extLst>
      <p:ext uri="{BB962C8B-B14F-4D97-AF65-F5344CB8AC3E}">
        <p14:creationId xmlns:p14="http://schemas.microsoft.com/office/powerpoint/2010/main" val="13735954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DA7C2-C276-D97E-AAE9-2050A52F6E05}"/>
              </a:ext>
            </a:extLst>
          </p:cNvPr>
          <p:cNvSpPr>
            <a:spLocks noGrp="1"/>
          </p:cNvSpPr>
          <p:nvPr>
            <p:ph type="ctrTitle"/>
          </p:nvPr>
        </p:nvSpPr>
        <p:spPr>
          <a:xfrm>
            <a:off x="533400" y="1143000"/>
            <a:ext cx="8576636" cy="5271008"/>
          </a:xfrm>
        </p:spPr>
        <p:txBody>
          <a:bodyPr anchor="b">
            <a:normAutofit/>
          </a:bodyPr>
          <a:lstStyle/>
          <a:p>
            <a:r>
              <a:rPr lang="en-US"/>
              <a:t>Types and Techniques</a:t>
            </a:r>
          </a:p>
        </p:txBody>
      </p:sp>
    </p:spTree>
    <p:extLst>
      <p:ext uri="{BB962C8B-B14F-4D97-AF65-F5344CB8AC3E}">
        <p14:creationId xmlns:p14="http://schemas.microsoft.com/office/powerpoint/2010/main" val="2521140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DFFC42-E2C5-78D3-7836-14A1A9E0327B}"/>
              </a:ext>
            </a:extLst>
          </p:cNvPr>
          <p:cNvSpPr>
            <a:spLocks noGrp="1"/>
          </p:cNvSpPr>
          <p:nvPr>
            <p:ph type="title"/>
          </p:nvPr>
        </p:nvSpPr>
        <p:spPr>
          <a:xfrm>
            <a:off x="4962523" y="1016956"/>
            <a:ext cx="6696076" cy="731520"/>
          </a:xfrm>
        </p:spPr>
        <p:txBody>
          <a:bodyPr anchor="t">
            <a:normAutofit/>
          </a:bodyPr>
          <a:lstStyle/>
          <a:p>
            <a:r>
              <a:rPr lang="en-US"/>
              <a:t>Types of RAG</a:t>
            </a:r>
          </a:p>
        </p:txBody>
      </p:sp>
      <p:pic>
        <p:nvPicPr>
          <p:cNvPr id="5" name="Content Placeholder 4" descr="3d illustration">
            <a:extLst>
              <a:ext uri="{FF2B5EF4-FFF2-40B4-BE49-F238E27FC236}">
                <a16:creationId xmlns:a16="http://schemas.microsoft.com/office/drawing/2014/main" id="{16CED5D4-E8B2-4F7B-897D-E89A307EF52A}"/>
              </a:ext>
            </a:extLst>
          </p:cNvPr>
          <p:cNvPicPr>
            <a:picLocks noGrp="1" noChangeAspect="1"/>
          </p:cNvPicPr>
          <p:nvPr>
            <p:ph type="pic" sz="quarter" idx="13"/>
          </p:nvPr>
        </p:nvPicPr>
        <p:blipFill>
          <a:blip r:embed="rId3"/>
          <a:srcRect l="10810" r="25024"/>
          <a:stretch>
            <a:fillRect/>
          </a:stretch>
        </p:blipFill>
        <p:spPr>
          <a:xfrm>
            <a:off x="20" y="10"/>
            <a:ext cx="4400534" cy="6857990"/>
          </a:xfrm>
          <a:prstGeom prst="rect">
            <a:avLst/>
          </a:prstGeom>
          <a:noFill/>
        </p:spPr>
      </p:pic>
      <p:sp>
        <p:nvSpPr>
          <p:cNvPr id="4" name="Content Placeholder 3">
            <a:extLst>
              <a:ext uri="{FF2B5EF4-FFF2-40B4-BE49-F238E27FC236}">
                <a16:creationId xmlns:a16="http://schemas.microsoft.com/office/drawing/2014/main" id="{18153264-0619-9F9C-5BDE-D05CEA2C2F15}"/>
              </a:ext>
            </a:extLst>
          </p:cNvPr>
          <p:cNvSpPr>
            <a:spLocks noGrp="1"/>
          </p:cNvSpPr>
          <p:nvPr>
            <p:ph sz="quarter" idx="14"/>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4962523" y="2145668"/>
            <a:ext cx="6689892" cy="4118399"/>
          </a:xfrm>
        </p:spPr>
        <p:txBody>
          <a:bodyPr>
            <a:normAutofit/>
          </a:bodyPr>
          <a:lstStyle/>
          <a:p>
            <a:pPr marL="0" indent="0">
              <a:spcBef>
                <a:spcPts val="2500"/>
              </a:spcBef>
              <a:buFont typeface="Arial" panose="020B0604020202020204" pitchFamily="34" charset="0"/>
              <a:buNone/>
            </a:pPr>
            <a:r>
              <a:rPr lang="en-US" b="1"/>
              <a:t>Document-Based RAG</a:t>
            </a:r>
          </a:p>
          <a:p>
            <a:pPr marL="0" lvl="1" indent="0">
              <a:buFont typeface="Arial" panose="020B0604020202020204" pitchFamily="34" charset="0"/>
              <a:buNone/>
            </a:pPr>
            <a:r>
              <a:t>Fetches relevant text passages from large document corpora, ideal for knowledge-intensive tasks and unstructured text.</a:t>
            </a:r>
            <a:endParaRPr lang="en-US"/>
          </a:p>
          <a:p>
            <a:pPr marL="0" indent="0">
              <a:spcBef>
                <a:spcPts val="2500"/>
              </a:spcBef>
              <a:buFont typeface="Arial" panose="020B0604020202020204" pitchFamily="34" charset="0"/>
              <a:buNone/>
            </a:pPr>
            <a:r>
              <a:rPr lang="en-US" b="1"/>
              <a:t>Graph-Based RAG</a:t>
            </a:r>
          </a:p>
          <a:p>
            <a:pPr marL="0" lvl="1" indent="0">
              <a:buFont typeface="Arial" panose="020B0604020202020204" pitchFamily="34" charset="0"/>
              <a:buNone/>
            </a:pPr>
            <a:r>
              <a:t>Uses graph databases and relationship mapping to retrieve interconnected information, aiding contextual understanding.</a:t>
            </a:r>
            <a:endParaRPr lang="en-US"/>
          </a:p>
          <a:p>
            <a:pPr marL="0" indent="0">
              <a:spcBef>
                <a:spcPts val="2500"/>
              </a:spcBef>
              <a:buFont typeface="Arial" panose="020B0604020202020204" pitchFamily="34" charset="0"/>
              <a:buNone/>
            </a:pPr>
            <a:r>
              <a:rPr lang="en-US" b="1"/>
              <a:t>Hybrid RAG</a:t>
            </a:r>
          </a:p>
          <a:p>
            <a:pPr marL="0" lvl="1" indent="0">
              <a:buFont typeface="Arial" panose="020B0604020202020204" pitchFamily="34" charset="0"/>
              <a:buNone/>
            </a:pPr>
            <a:r>
              <a:t>Combines keyword-based and semantic search methods to maximize retrieval accuracy and flexibility.</a:t>
            </a:r>
            <a:endParaRPr lang="en-US"/>
          </a:p>
        </p:txBody>
      </p:sp>
    </p:spTree>
    <p:extLst>
      <p:ext uri="{BB962C8B-B14F-4D97-AF65-F5344CB8AC3E}">
        <p14:creationId xmlns:p14="http://schemas.microsoft.com/office/powerpoint/2010/main" val="3054721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42C481-C774-365A-CF73-F85C88E2C692}"/>
              </a:ext>
            </a:extLst>
          </p:cNvPr>
          <p:cNvSpPr>
            <a:spLocks noGrp="1"/>
          </p:cNvSpPr>
          <p:nvPr>
            <p:ph type="title"/>
          </p:nvPr>
        </p:nvSpPr>
        <p:spPr>
          <a:xfrm>
            <a:off x="4632163" y="1016955"/>
            <a:ext cx="7026437" cy="731520"/>
          </a:xfrm>
        </p:spPr>
        <p:txBody>
          <a:bodyPr anchor="t">
            <a:normAutofit/>
          </a:bodyPr>
          <a:lstStyle/>
          <a:p>
            <a:r>
              <a:rPr lang="en-US" sz="3300"/>
              <a:t>Text Retrieval Techniques</a:t>
            </a:r>
          </a:p>
        </p:txBody>
      </p:sp>
      <p:pic>
        <p:nvPicPr>
          <p:cNvPr id="5" name="Content Placeholder 4" descr="Searching files on digital background">
            <a:extLst>
              <a:ext uri="{FF2B5EF4-FFF2-40B4-BE49-F238E27FC236}">
                <a16:creationId xmlns:a16="http://schemas.microsoft.com/office/drawing/2014/main" id="{8A67EEC6-208C-4B35-ACFA-3C71C7170051}"/>
              </a:ext>
            </a:extLst>
          </p:cNvPr>
          <p:cNvPicPr>
            <a:picLocks noGrp="1" noChangeAspect="1"/>
          </p:cNvPicPr>
          <p:nvPr>
            <p:ph type="pic" sz="quarter" idx="13"/>
          </p:nvPr>
        </p:nvPicPr>
        <p:blipFill>
          <a:blip r:embed="rId3"/>
          <a:srcRect l="26689" r="29587"/>
          <a:stretch>
            <a:fillRect/>
          </a:stretch>
        </p:blipFill>
        <p:spPr>
          <a:xfrm>
            <a:off x="20" y="1"/>
            <a:ext cx="3998113" cy="6858000"/>
          </a:xfrm>
          <a:prstGeom prst="rect">
            <a:avLst/>
          </a:prstGeom>
          <a:noFill/>
        </p:spPr>
      </p:pic>
      <p:sp>
        <p:nvSpPr>
          <p:cNvPr id="4" name="Content Placeholder 3">
            <a:extLst>
              <a:ext uri="{FF2B5EF4-FFF2-40B4-BE49-F238E27FC236}">
                <a16:creationId xmlns:a16="http://schemas.microsoft.com/office/drawing/2014/main" id="{4F1ACE56-7242-B6ED-B601-F2FB5CDF6026}"/>
              </a:ext>
            </a:extLst>
          </p:cNvPr>
          <p:cNvSpPr>
            <a:spLocks noGrp="1"/>
          </p:cNvSpPr>
          <p:nvPr>
            <p:ph sz="quarter" idx="14"/>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4632168" y="2145668"/>
            <a:ext cx="7026432" cy="4077331"/>
          </a:xfrm>
        </p:spPr>
        <p:txBody>
          <a:bodyPr>
            <a:normAutofit/>
          </a:bodyPr>
          <a:lstStyle/>
          <a:p>
            <a:pPr marL="0" indent="0">
              <a:spcBef>
                <a:spcPts val="2500"/>
              </a:spcBef>
              <a:buFont typeface="Arial" panose="020B0604020202020204" pitchFamily="34" charset="0"/>
              <a:buNone/>
            </a:pPr>
            <a:r>
              <a:rPr lang="en-US" b="1"/>
              <a:t>Keyword-Based Retrieval</a:t>
            </a:r>
          </a:p>
          <a:p>
            <a:pPr marL="0" lvl="1" indent="0">
              <a:buFont typeface="Arial" panose="020B0604020202020204" pitchFamily="34" charset="0"/>
              <a:buNone/>
            </a:pPr>
            <a:r>
              <a:t>BM25 ranks documents using term frequency and relevance, serving as a strong baseline for text retrieval.</a:t>
            </a:r>
            <a:endParaRPr lang="en-US"/>
          </a:p>
          <a:p>
            <a:pPr marL="0" indent="0">
              <a:spcBef>
                <a:spcPts val="2500"/>
              </a:spcBef>
              <a:buFont typeface="Arial" panose="020B0604020202020204" pitchFamily="34" charset="0"/>
              <a:buNone/>
            </a:pPr>
            <a:r>
              <a:rPr lang="en-US" b="1"/>
              <a:t>Dense Retrieval with Embeddings</a:t>
            </a:r>
          </a:p>
          <a:p>
            <a:pPr marL="0" lvl="1" indent="0">
              <a:buFont typeface="Arial" panose="020B0604020202020204" pitchFamily="34" charset="0"/>
              <a:buNone/>
            </a:pPr>
            <a:r>
              <a:t>Neural networks generate embeddings to capture semantic similarity between queries and documents.</a:t>
            </a:r>
            <a:endParaRPr lang="en-US"/>
          </a:p>
          <a:p>
            <a:pPr marL="0" indent="0">
              <a:spcBef>
                <a:spcPts val="2500"/>
              </a:spcBef>
              <a:buFont typeface="Arial" panose="020B0604020202020204" pitchFamily="34" charset="0"/>
              <a:buNone/>
            </a:pPr>
            <a:r>
              <a:rPr lang="en-US" b="1"/>
              <a:t>Vector Databases and ANN</a:t>
            </a:r>
          </a:p>
          <a:p>
            <a:pPr marL="0" lvl="1" indent="0">
              <a:buFont typeface="Arial" panose="020B0604020202020204" pitchFamily="34" charset="0"/>
              <a:buNone/>
            </a:pPr>
            <a:r>
              <a:t>Embeddings stored in vector databases enable efficient similarity search with approximate nearest neighbor algorithms.</a:t>
            </a:r>
            <a:endParaRPr lang="en-US"/>
          </a:p>
          <a:p>
            <a:pPr marL="0" indent="0">
              <a:spcBef>
                <a:spcPts val="2500"/>
              </a:spcBef>
              <a:buFont typeface="Arial" panose="020B0604020202020204" pitchFamily="34" charset="0"/>
              <a:buNone/>
            </a:pPr>
            <a:r>
              <a:rPr lang="en-US" b="1"/>
              <a:t>Hybrid Retrieval Approaches</a:t>
            </a:r>
          </a:p>
          <a:p>
            <a:pPr marL="0" lvl="1" indent="0">
              <a:buFont typeface="Arial" panose="020B0604020202020204" pitchFamily="34" charset="0"/>
              <a:buNone/>
            </a:pPr>
            <a:r>
              <a:t>Combining keyword and semantic methods improves retrieval accuracy and system performance.</a:t>
            </a:r>
            <a:endParaRPr lang="en-US"/>
          </a:p>
        </p:txBody>
      </p:sp>
    </p:spTree>
    <p:extLst>
      <p:ext uri="{BB962C8B-B14F-4D97-AF65-F5344CB8AC3E}">
        <p14:creationId xmlns:p14="http://schemas.microsoft.com/office/powerpoint/2010/main" val="324829279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7F33E-EB47-09F3-5D0E-03328E585916}"/>
              </a:ext>
            </a:extLst>
          </p:cNvPr>
          <p:cNvSpPr>
            <a:spLocks noGrp="1"/>
          </p:cNvSpPr>
          <p:nvPr>
            <p:ph type="ctrTitle"/>
          </p:nvPr>
        </p:nvSpPr>
        <p:spPr>
          <a:xfrm>
            <a:off x="533400" y="1143000"/>
            <a:ext cx="8576636" cy="5271008"/>
          </a:xfrm>
        </p:spPr>
        <p:txBody>
          <a:bodyPr anchor="b">
            <a:normAutofit/>
          </a:bodyPr>
          <a:lstStyle/>
          <a:p>
            <a:r>
              <a:rPr lang="en-US"/>
              <a:t>Why RAG and Core Components</a:t>
            </a:r>
          </a:p>
        </p:txBody>
      </p:sp>
    </p:spTree>
    <p:extLst>
      <p:ext uri="{BB962C8B-B14F-4D97-AF65-F5344CB8AC3E}">
        <p14:creationId xmlns:p14="http://schemas.microsoft.com/office/powerpoint/2010/main" val="24493825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8C1964-BA02-079A-2CDB-B2EAE88FC388}"/>
              </a:ext>
            </a:extLst>
          </p:cNvPr>
          <p:cNvSpPr>
            <a:spLocks noGrp="1"/>
          </p:cNvSpPr>
          <p:nvPr>
            <p:ph type="title"/>
          </p:nvPr>
        </p:nvSpPr>
        <p:spPr>
          <a:xfrm>
            <a:off x="533399" y="1016955"/>
            <a:ext cx="4810129" cy="1269482"/>
          </a:xfrm>
        </p:spPr>
        <p:txBody>
          <a:bodyPr anchor="t">
            <a:normAutofit/>
          </a:bodyPr>
          <a:lstStyle/>
          <a:p>
            <a:r>
              <a:rPr lang="en-US"/>
              <a:t>Why RAG?</a:t>
            </a:r>
          </a:p>
        </p:txBody>
      </p:sp>
      <p:pic>
        <p:nvPicPr>
          <p:cNvPr id="5" name="Content Placeholder 4" descr="cyborg open Internet of things technology connecting smart home devices">
            <a:extLst>
              <a:ext uri="{FF2B5EF4-FFF2-40B4-BE49-F238E27FC236}">
                <a16:creationId xmlns:a16="http://schemas.microsoft.com/office/drawing/2014/main" id="{4780E08E-4D42-437A-8CE4-5E2DD23DE677}"/>
              </a:ext>
            </a:extLst>
          </p:cNvPr>
          <p:cNvPicPr>
            <a:picLocks noGrp="1" noChangeAspect="1"/>
          </p:cNvPicPr>
          <p:nvPr>
            <p:ph type="pic" sz="quarter" idx="13"/>
          </p:nvPr>
        </p:nvPicPr>
        <p:blipFill>
          <a:blip r:embed="rId3"/>
          <a:srcRect l="24611" r="4326" b="1"/>
          <a:stretch>
            <a:fillRect/>
          </a:stretch>
        </p:blipFill>
        <p:spPr>
          <a:xfrm>
            <a:off x="634030" y="2495234"/>
            <a:ext cx="4709498" cy="3727766"/>
          </a:xfrm>
          <a:prstGeom prst="rect">
            <a:avLst/>
          </a:prstGeom>
          <a:noFill/>
        </p:spPr>
      </p:pic>
      <p:sp>
        <p:nvSpPr>
          <p:cNvPr id="4" name="Content Placeholder 3">
            <a:extLst>
              <a:ext uri="{FF2B5EF4-FFF2-40B4-BE49-F238E27FC236}">
                <a16:creationId xmlns:a16="http://schemas.microsoft.com/office/drawing/2014/main" id="{AFF6978B-B38B-1593-AEAE-D85DA2FE3ECE}"/>
              </a:ext>
            </a:extLst>
          </p:cNvPr>
          <p:cNvSpPr>
            <a:spLocks noGrp="1"/>
          </p:cNvSpPr>
          <p:nvPr>
            <p:ph sz="quarter" idx="14"/>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905562" y="1010614"/>
            <a:ext cx="5753037" cy="5212386"/>
          </a:xfrm>
        </p:spPr>
        <p:txBody>
          <a:bodyPr>
            <a:normAutofit/>
          </a:bodyPr>
          <a:lstStyle/>
          <a:p>
            <a:pPr marL="0" indent="0">
              <a:spcBef>
                <a:spcPts val="2500"/>
              </a:spcBef>
              <a:buFont typeface="Arial" panose="020B0604020202020204" pitchFamily="34" charset="0"/>
              <a:buNone/>
            </a:pPr>
            <a:r>
              <a:rPr lang="en-US" b="1"/>
              <a:t>Enhanced Model Reliability</a:t>
            </a:r>
          </a:p>
          <a:p>
            <a:pPr marL="0" lvl="1" indent="0">
              <a:buFont typeface="Arial" panose="020B0604020202020204" pitchFamily="34" charset="0"/>
              <a:buNone/>
            </a:pPr>
            <a:r>
              <a:t>RAG improves large language models by integrating real-time data retrieval to reduce outdated or incorrect responses.</a:t>
            </a:r>
            <a:endParaRPr lang="en-US"/>
          </a:p>
          <a:p>
            <a:pPr marL="0" indent="0">
              <a:spcBef>
                <a:spcPts val="2500"/>
              </a:spcBef>
              <a:buFont typeface="Arial" panose="020B0604020202020204" pitchFamily="34" charset="0"/>
              <a:buNone/>
            </a:pPr>
            <a:r>
              <a:rPr lang="en-US" b="1"/>
              <a:t>Improved Factual Accuracy</a:t>
            </a:r>
          </a:p>
          <a:p>
            <a:pPr marL="0" lvl="1" indent="0">
              <a:buFont typeface="Arial" panose="020B0604020202020204" pitchFamily="34" charset="0"/>
              <a:buNone/>
            </a:pPr>
            <a:r>
              <a:t>Incorporating current data lowers hallucinations and increases the factual correctness of generated outputs.</a:t>
            </a:r>
            <a:endParaRPr lang="en-US"/>
          </a:p>
          <a:p>
            <a:pPr marL="0" indent="0">
              <a:spcBef>
                <a:spcPts val="2500"/>
              </a:spcBef>
              <a:buFont typeface="Arial" panose="020B0604020202020204" pitchFamily="34" charset="0"/>
              <a:buNone/>
            </a:pPr>
            <a:r>
              <a:rPr lang="en-US" b="1"/>
              <a:t>Secure Proprietary Integration</a:t>
            </a:r>
          </a:p>
          <a:p>
            <a:pPr marL="0" lvl="1" indent="0">
              <a:buFont typeface="Arial" panose="020B0604020202020204" pitchFamily="34" charset="0"/>
              <a:buNone/>
            </a:pPr>
            <a:r>
              <a:t>RAG allows safe integration of internal knowledge bases with generative AI, supporting domain customization and compliance.</a:t>
            </a:r>
            <a:endParaRPr lang="en-US"/>
          </a:p>
          <a:p>
            <a:pPr marL="0" indent="0">
              <a:spcBef>
                <a:spcPts val="2500"/>
              </a:spcBef>
              <a:buFont typeface="Arial" panose="020B0604020202020204" pitchFamily="34" charset="0"/>
              <a:buNone/>
            </a:pPr>
            <a:r>
              <a:rPr lang="en-US" b="1"/>
              <a:t>Versatile Application Benefits</a:t>
            </a:r>
          </a:p>
          <a:p>
            <a:pPr marL="0" lvl="1" indent="0">
              <a:buFont typeface="Arial" panose="020B0604020202020204" pitchFamily="34" charset="0"/>
              <a:buNone/>
            </a:pPr>
            <a:r>
              <a:t>RAG is essential for customer support, research, and enterprise solutions by providing traceable and relevant content.</a:t>
            </a:r>
            <a:endParaRPr lang="en-US"/>
          </a:p>
        </p:txBody>
      </p:sp>
    </p:spTree>
    <p:extLst>
      <p:ext uri="{BB962C8B-B14F-4D97-AF65-F5344CB8AC3E}">
        <p14:creationId xmlns:p14="http://schemas.microsoft.com/office/powerpoint/2010/main" val="27091522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theme/theme1.xml><?xml version="1.0" encoding="utf-8"?>
<a:theme xmlns:a="http://schemas.openxmlformats.org/drawingml/2006/main" name="Modulo">
  <a:themeElements>
    <a:clrScheme name="Project Status Report">
      <a:dk1>
        <a:srgbClr val="000000"/>
      </a:dk1>
      <a:lt1>
        <a:srgbClr val="FFFFFF"/>
      </a:lt1>
      <a:dk2>
        <a:srgbClr val="3B4546"/>
      </a:dk2>
      <a:lt2>
        <a:srgbClr val="E7E6E6"/>
      </a:lt2>
      <a:accent1>
        <a:srgbClr val="B36041"/>
      </a:accent1>
      <a:accent2>
        <a:srgbClr val="6F8185"/>
      </a:accent2>
      <a:accent3>
        <a:srgbClr val="C78F8F"/>
      </a:accent3>
      <a:accent4>
        <a:srgbClr val="647961"/>
      </a:accent4>
      <a:accent5>
        <a:srgbClr val="B09C54"/>
      </a:accent5>
      <a:accent6>
        <a:srgbClr val="9AA749"/>
      </a:accent6>
      <a:hlink>
        <a:srgbClr val="75A073"/>
      </a:hlink>
      <a:folHlink>
        <a:srgbClr val="BD9C5C"/>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odulo_Copilot Layouts_win32_SD_V6" id="{49C5632F-1D3A-4333-ABAA-E3191A9D5D1B}" vid="{9EF76739-2083-4254-82E9-ECA94F6BD31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30" ma:contentTypeDescription="Create a new document." ma:contentTypeScope="" ma:versionID="cec0622158e8f13124e9e8fd4de31bd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b52f30ab005d15df08657af532e6e38"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element ref="ns2: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hidden="true"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hidden="tru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hidden="true" ma:internalName="Background" ma:readOnly="false">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element name="MediaServiceBillingMetadata" ma:index="33" nillable="true" ma:displayName="MediaServiceBillingMetadata" ma:hidden="true" ma:internalName="MediaServiceBillingMetadata"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8E339AF-67FC-4BA3-8B2E-038B3ED310D5}">
  <ds:schemaRefs>
    <ds:schemaRef ds:uri="http://schemas.microsoft.com/sharepoint/v3/contenttype/forms"/>
  </ds:schemaRefs>
</ds:datastoreItem>
</file>

<file path=customXml/itemProps2.xml><?xml version="1.0" encoding="utf-8"?>
<ds:datastoreItem xmlns:ds="http://schemas.openxmlformats.org/officeDocument/2006/customXml" ds:itemID="{4B99ED26-B189-4BA1-99D0-1112D8C2F106}">
  <ds:schemaRefs>
    <ds:schemaRef ds:uri="16c05727-aa75-4e4a-9b5f-8a80a1165891"/>
    <ds:schemaRef ds:uri="230e9df3-be65-4c73-a93b-d1236ebd677e"/>
    <ds:schemaRef ds:uri="71af3243-3dd4-4a8d-8c0d-dd76da1f02a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3766CE19-BB35-48A2-AFDA-766E83330032}">
  <ds:schemaRefs>
    <ds:schemaRef ds:uri="16c05727-aa75-4e4a-9b5f-8a80a1165891"/>
    <ds:schemaRef ds:uri="230e9df3-be65-4c73-a93b-d1236ebd677e"/>
    <ds:schemaRef ds:uri="71af3243-3dd4-4a8d-8c0d-dd76da1f02a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
  <TotalTime>23</TotalTime>
  <Words>2299</Words>
  <Application>Microsoft Office PowerPoint</Application>
  <PresentationFormat>Widescreen</PresentationFormat>
  <Paragraphs>147</Paragraphs>
  <Slides>19</Slides>
  <Notes>19</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19</vt:i4>
      </vt:variant>
    </vt:vector>
  </HeadingPairs>
  <TitlesOfParts>
    <vt:vector size="23" baseType="lpstr">
      <vt:lpstr>Aptos</vt:lpstr>
      <vt:lpstr>Arial</vt:lpstr>
      <vt:lpstr>Ray</vt:lpstr>
      <vt:lpstr>Modulo</vt:lpstr>
      <vt:lpstr>Retrieval-Augmented Generation (RAG)</vt:lpstr>
      <vt:lpstr>Introduction to RAG</vt:lpstr>
      <vt:lpstr>Definition of RAG</vt:lpstr>
      <vt:lpstr>Details of RAG</vt:lpstr>
      <vt:lpstr>Types and Techniques</vt:lpstr>
      <vt:lpstr>Types of RAG</vt:lpstr>
      <vt:lpstr>Text Retrieval Techniques</vt:lpstr>
      <vt:lpstr>Why RAG and Core Components</vt:lpstr>
      <vt:lpstr>Why RAG?</vt:lpstr>
      <vt:lpstr>Databases and Vector Stores</vt:lpstr>
      <vt:lpstr>Why Choose RAG Over Fine-Tuning?</vt:lpstr>
      <vt:lpstr>Advanced Features and Libraries</vt:lpstr>
      <vt:lpstr>Function Calling and Tool Integration</vt:lpstr>
      <vt:lpstr>Libraries for RAG</vt:lpstr>
      <vt:lpstr>LLM Backend and Graph RAG</vt:lpstr>
      <vt:lpstr>LLM Usage as Backend</vt:lpstr>
      <vt:lpstr>Graph RAG Definition and Architecture</vt:lpstr>
      <vt:lpstr>References</vt:lpstr>
      <vt:lpstr>Key 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HP</dc:creator>
  <cp:lastModifiedBy>Arta Asadi</cp:lastModifiedBy>
  <cp:revision>7</cp:revision>
  <dcterms:created xsi:type="dcterms:W3CDTF">2025-05-21T23:03:00Z</dcterms:created>
  <dcterms:modified xsi:type="dcterms:W3CDTF">2025-12-09T09:18:48Z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